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 id="2147483673" r:id="rId3"/>
  </p:sldMasterIdLst>
  <p:notesMasterIdLst>
    <p:notesMasterId r:id="rId19"/>
  </p:notesMasterIdLst>
  <p:sldIdLst>
    <p:sldId id="256" r:id="rId4"/>
    <p:sldId id="257" r:id="rId5"/>
    <p:sldId id="258" r:id="rId6"/>
    <p:sldId id="259" r:id="rId7"/>
    <p:sldId id="260" r:id="rId8"/>
    <p:sldId id="261" r:id="rId9"/>
    <p:sldId id="262" r:id="rId10"/>
    <p:sldId id="263" r:id="rId11"/>
    <p:sldId id="264" r:id="rId12"/>
    <p:sldId id="265" r:id="rId13"/>
    <p:sldId id="266" r:id="rId14"/>
    <p:sldId id="273" r:id="rId15"/>
    <p:sldId id="267" r:id="rId16"/>
    <p:sldId id="268" r:id="rId17"/>
    <p:sldId id="272" r:id="rId18"/>
  </p:sldIdLst>
  <p:sldSz cx="9144000" cy="6858000" type="screen4x3"/>
  <p:notesSz cx="7010400" cy="9296400"/>
  <p:embeddedFontLst>
    <p:embeddedFont>
      <p:font typeface="Open Sans Light" panose="020B0604020202020204" charset="0"/>
      <p:regular r:id="rId20"/>
      <p:bold r:id="rId21"/>
      <p:italic r:id="rId22"/>
      <p:boldItalic r:id="rId23"/>
    </p:embeddedFont>
    <p:embeddedFont>
      <p:font typeface="Calibri" panose="020F0502020204030204" pitchFamily="34" charset="0"/>
      <p:regular r:id="rId24"/>
      <p:bold r:id="rId25"/>
      <p:italic r:id="rId26"/>
      <p:boldItalic r:id="rId27"/>
    </p:embeddedFont>
    <p:embeddedFont>
      <p:font typeface="SimSun" panose="02010600030101010101" pitchFamily="2" charset="-122"/>
      <p:regular r:id="rId28"/>
    </p:embeddedFont>
    <p:embeddedFont>
      <p:font typeface="Open Sans" panose="020B0604020202020204" charset="0"/>
      <p:regular r:id="rId29"/>
      <p:bold r:id="rId30"/>
      <p:italic r:id="rId31"/>
      <p:boldItalic r:id="rId32"/>
    </p:embeddedFont>
    <p:embeddedFont>
      <p:font typeface="Arial Black" panose="020B0A04020102020204" pitchFamily="34" charset="0"/>
      <p:regular r:id="rId33"/>
      <p:bold r:id="rId34"/>
    </p:embeddedFont>
    <p:embeddedFont>
      <p:font typeface="Garamond" panose="02020404030301010803" pitchFamily="18"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yDWLTKUHHu7EKE05gVgWTAosR4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343" autoAdjust="0"/>
  </p:normalViewPr>
  <p:slideViewPr>
    <p:cSldViewPr snapToGrid="0">
      <p:cViewPr varScale="1">
        <p:scale>
          <a:sx n="73" d="100"/>
          <a:sy n="73" d="100"/>
        </p:scale>
        <p:origin x="1296" y="72"/>
      </p:cViewPr>
      <p:guideLst>
        <p:guide orient="horz" pos="2160"/>
        <p:guide pos="2880"/>
      </p:guideLst>
    </p:cSldViewPr>
  </p:slideViewPr>
  <p:notesTextViewPr>
    <p:cViewPr>
      <p:scale>
        <a:sx n="125" d="100"/>
        <a:sy n="125" d="100"/>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7.fntdata"/><Relationship Id="rId39" Type="http://customschemas.google.com/relationships/presentationmetadata" Target="metadata"/><Relationship Id="rId3" Type="http://schemas.openxmlformats.org/officeDocument/2006/relationships/slideMaster" Target="slideMasters/slideMaster3.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7.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cap="none" spc="0" baseline="0">
                <a:ln/>
                <a:solidFill>
                  <a:schemeClr val="tx1"/>
                </a:solidFill>
                <a:effectLst/>
                <a:latin typeface="+mn-lt"/>
                <a:ea typeface="+mn-ea"/>
                <a:cs typeface="+mn-cs"/>
              </a:defRPr>
            </a:pPr>
            <a:r>
              <a:rPr lang="en-US" sz="2000" b="1" cap="none" spc="0" dirty="0">
                <a:ln/>
                <a:solidFill>
                  <a:schemeClr val="tx1"/>
                </a:solidFill>
                <a:effectLst/>
              </a:rPr>
              <a:t>HEWLETTS CREEK WATERSHED 1-YR STORM HYDROGRAPHS</a:t>
            </a:r>
          </a:p>
        </c:rich>
      </c:tx>
      <c:layout>
        <c:manualLayout>
          <c:xMode val="edge"/>
          <c:yMode val="edge"/>
          <c:x val="0.15751274993064893"/>
          <c:y val="2.7198425196850388E-2"/>
        </c:manualLayout>
      </c:layout>
      <c:overlay val="0"/>
      <c:spPr>
        <a:noFill/>
        <a:ln>
          <a:noFill/>
        </a:ln>
        <a:effectLst/>
      </c:spPr>
      <c:txPr>
        <a:bodyPr rot="0" spcFirstLastPara="1" vertOverflow="ellipsis" vert="horz" wrap="square" anchor="ctr" anchorCtr="1"/>
        <a:lstStyle/>
        <a:p>
          <a:pPr>
            <a:defRPr sz="2000" b="1" i="0" u="none" strike="noStrike" kern="1200" cap="none" spc="0" baseline="0">
              <a:ln/>
              <a:solidFill>
                <a:schemeClr val="tx1"/>
              </a:solidFill>
              <a:effectLst/>
              <a:latin typeface="+mn-lt"/>
              <a:ea typeface="+mn-ea"/>
              <a:cs typeface="+mn-cs"/>
            </a:defRPr>
          </a:pPr>
          <a:endParaRPr lang="en-US"/>
        </a:p>
      </c:txPr>
    </c:title>
    <c:autoTitleDeleted val="0"/>
    <c:plotArea>
      <c:layout>
        <c:manualLayout>
          <c:layoutTarget val="inner"/>
          <c:xMode val="edge"/>
          <c:yMode val="edge"/>
          <c:x val="0.12101060538164436"/>
          <c:y val="0.14916633024935436"/>
          <c:w val="0.85473763950237935"/>
          <c:h val="0.62989638013998261"/>
        </c:manualLayout>
      </c:layout>
      <c:areaChart>
        <c:grouping val="stacked"/>
        <c:varyColors val="0"/>
        <c:ser>
          <c:idx val="3"/>
          <c:order val="0"/>
          <c:tx>
            <c:v>1981 FLOWS</c:v>
          </c:tx>
          <c:spPr>
            <a:solidFill>
              <a:schemeClr val="accent5"/>
            </a:solidFill>
            <a:ln w="15875" cap="flat" cmpd="sng" algn="ctr">
              <a:solidFill>
                <a:schemeClr val="accent5">
                  <a:shade val="50000"/>
                </a:schemeClr>
              </a:solidFill>
              <a:prstDash val="solid"/>
            </a:ln>
            <a:effectLst/>
          </c:spPr>
          <c:cat>
            <c:numRef>
              <c:f>Hewletts!$A$2:$A$281</c:f>
              <c:numCache>
                <c:formatCode>General</c:formatCode>
                <c:ptCount val="280"/>
                <c:pt idx="0">
                  <c:v>11.5</c:v>
                </c:pt>
                <c:pt idx="1">
                  <c:v>11.7</c:v>
                </c:pt>
                <c:pt idx="2">
                  <c:v>11.75</c:v>
                </c:pt>
                <c:pt idx="3">
                  <c:v>11.8</c:v>
                </c:pt>
                <c:pt idx="4">
                  <c:v>11.850000000000003</c:v>
                </c:pt>
                <c:pt idx="5">
                  <c:v>11.9</c:v>
                </c:pt>
                <c:pt idx="6">
                  <c:v>11.950000000000003</c:v>
                </c:pt>
                <c:pt idx="7">
                  <c:v>12</c:v>
                </c:pt>
                <c:pt idx="8">
                  <c:v>12.05</c:v>
                </c:pt>
                <c:pt idx="9">
                  <c:v>12.1</c:v>
                </c:pt>
                <c:pt idx="10">
                  <c:v>12.15</c:v>
                </c:pt>
                <c:pt idx="11">
                  <c:v>12.2</c:v>
                </c:pt>
                <c:pt idx="12">
                  <c:v>12.25</c:v>
                </c:pt>
                <c:pt idx="13">
                  <c:v>12.3</c:v>
                </c:pt>
                <c:pt idx="14">
                  <c:v>12.350000000000003</c:v>
                </c:pt>
                <c:pt idx="15">
                  <c:v>12.4</c:v>
                </c:pt>
                <c:pt idx="16">
                  <c:v>12.450000000000003</c:v>
                </c:pt>
                <c:pt idx="17">
                  <c:v>12.5</c:v>
                </c:pt>
                <c:pt idx="18">
                  <c:v>12.55</c:v>
                </c:pt>
                <c:pt idx="19">
                  <c:v>12.6</c:v>
                </c:pt>
                <c:pt idx="20">
                  <c:v>12.65</c:v>
                </c:pt>
                <c:pt idx="21">
                  <c:v>12.7</c:v>
                </c:pt>
                <c:pt idx="22">
                  <c:v>12.75</c:v>
                </c:pt>
                <c:pt idx="23">
                  <c:v>12.8</c:v>
                </c:pt>
                <c:pt idx="24">
                  <c:v>12.850000000000003</c:v>
                </c:pt>
                <c:pt idx="25">
                  <c:v>12.9</c:v>
                </c:pt>
                <c:pt idx="26">
                  <c:v>12.950000000000003</c:v>
                </c:pt>
                <c:pt idx="27">
                  <c:v>13</c:v>
                </c:pt>
                <c:pt idx="28">
                  <c:v>13.05</c:v>
                </c:pt>
                <c:pt idx="29">
                  <c:v>13.1</c:v>
                </c:pt>
                <c:pt idx="30">
                  <c:v>13.15</c:v>
                </c:pt>
                <c:pt idx="31">
                  <c:v>13.2</c:v>
                </c:pt>
                <c:pt idx="32">
                  <c:v>13.25</c:v>
                </c:pt>
                <c:pt idx="33">
                  <c:v>13.3</c:v>
                </c:pt>
                <c:pt idx="34">
                  <c:v>13.350000000000003</c:v>
                </c:pt>
                <c:pt idx="35">
                  <c:v>13.4</c:v>
                </c:pt>
                <c:pt idx="36">
                  <c:v>13.450000000000003</c:v>
                </c:pt>
                <c:pt idx="37">
                  <c:v>13.5</c:v>
                </c:pt>
                <c:pt idx="38">
                  <c:v>13.55</c:v>
                </c:pt>
                <c:pt idx="39">
                  <c:v>13.6</c:v>
                </c:pt>
                <c:pt idx="40">
                  <c:v>13.65</c:v>
                </c:pt>
                <c:pt idx="41">
                  <c:v>13.7</c:v>
                </c:pt>
                <c:pt idx="42">
                  <c:v>13.75</c:v>
                </c:pt>
                <c:pt idx="43">
                  <c:v>13.8</c:v>
                </c:pt>
                <c:pt idx="44">
                  <c:v>13.850000000000003</c:v>
                </c:pt>
                <c:pt idx="45">
                  <c:v>13.9</c:v>
                </c:pt>
                <c:pt idx="46">
                  <c:v>13.950000000000003</c:v>
                </c:pt>
                <c:pt idx="47">
                  <c:v>14</c:v>
                </c:pt>
                <c:pt idx="48">
                  <c:v>14.05</c:v>
                </c:pt>
                <c:pt idx="49">
                  <c:v>14.1</c:v>
                </c:pt>
                <c:pt idx="50">
                  <c:v>14.15</c:v>
                </c:pt>
                <c:pt idx="51">
                  <c:v>14.2</c:v>
                </c:pt>
                <c:pt idx="52">
                  <c:v>14.25</c:v>
                </c:pt>
                <c:pt idx="53">
                  <c:v>14.3</c:v>
                </c:pt>
                <c:pt idx="54">
                  <c:v>14.350000000000003</c:v>
                </c:pt>
                <c:pt idx="55">
                  <c:v>14.4</c:v>
                </c:pt>
                <c:pt idx="56">
                  <c:v>14.450000000000003</c:v>
                </c:pt>
                <c:pt idx="57">
                  <c:v>14.5</c:v>
                </c:pt>
                <c:pt idx="58">
                  <c:v>14.55</c:v>
                </c:pt>
                <c:pt idx="59">
                  <c:v>14.6</c:v>
                </c:pt>
                <c:pt idx="60">
                  <c:v>14.65</c:v>
                </c:pt>
                <c:pt idx="61">
                  <c:v>14.7</c:v>
                </c:pt>
                <c:pt idx="62">
                  <c:v>14.75</c:v>
                </c:pt>
                <c:pt idx="63">
                  <c:v>14.8</c:v>
                </c:pt>
                <c:pt idx="64">
                  <c:v>14.850000000000003</c:v>
                </c:pt>
                <c:pt idx="65">
                  <c:v>14.9</c:v>
                </c:pt>
                <c:pt idx="66">
                  <c:v>14.950000000000003</c:v>
                </c:pt>
                <c:pt idx="67">
                  <c:v>15</c:v>
                </c:pt>
                <c:pt idx="68">
                  <c:v>15.05</c:v>
                </c:pt>
                <c:pt idx="69">
                  <c:v>15.1</c:v>
                </c:pt>
                <c:pt idx="70">
                  <c:v>15.15</c:v>
                </c:pt>
                <c:pt idx="71">
                  <c:v>15.2</c:v>
                </c:pt>
                <c:pt idx="72">
                  <c:v>15.25</c:v>
                </c:pt>
                <c:pt idx="73">
                  <c:v>15.3</c:v>
                </c:pt>
                <c:pt idx="74">
                  <c:v>15.350000000000003</c:v>
                </c:pt>
                <c:pt idx="75">
                  <c:v>15.4</c:v>
                </c:pt>
                <c:pt idx="76">
                  <c:v>15.450000000000003</c:v>
                </c:pt>
                <c:pt idx="77">
                  <c:v>15.5</c:v>
                </c:pt>
                <c:pt idx="78">
                  <c:v>15.55</c:v>
                </c:pt>
                <c:pt idx="79">
                  <c:v>15.6</c:v>
                </c:pt>
                <c:pt idx="80">
                  <c:v>15.65</c:v>
                </c:pt>
                <c:pt idx="81">
                  <c:v>15.7</c:v>
                </c:pt>
                <c:pt idx="82">
                  <c:v>15.75</c:v>
                </c:pt>
                <c:pt idx="83">
                  <c:v>15.8</c:v>
                </c:pt>
                <c:pt idx="84">
                  <c:v>15.850000000000003</c:v>
                </c:pt>
                <c:pt idx="85">
                  <c:v>15.9</c:v>
                </c:pt>
                <c:pt idx="86">
                  <c:v>15.950000000000003</c:v>
                </c:pt>
                <c:pt idx="87">
                  <c:v>16</c:v>
                </c:pt>
                <c:pt idx="88">
                  <c:v>16.05</c:v>
                </c:pt>
                <c:pt idx="89">
                  <c:v>16.100000000000001</c:v>
                </c:pt>
                <c:pt idx="90">
                  <c:v>16.149999999999999</c:v>
                </c:pt>
                <c:pt idx="91">
                  <c:v>16.2</c:v>
                </c:pt>
                <c:pt idx="92">
                  <c:v>16.25</c:v>
                </c:pt>
                <c:pt idx="93">
                  <c:v>16.3</c:v>
                </c:pt>
                <c:pt idx="94">
                  <c:v>16.350000000000001</c:v>
                </c:pt>
                <c:pt idx="95">
                  <c:v>16.399999999999999</c:v>
                </c:pt>
                <c:pt idx="96">
                  <c:v>16.45</c:v>
                </c:pt>
                <c:pt idx="97">
                  <c:v>16.5</c:v>
                </c:pt>
                <c:pt idx="98">
                  <c:v>16.55</c:v>
                </c:pt>
                <c:pt idx="99">
                  <c:v>16.600000000000001</c:v>
                </c:pt>
                <c:pt idx="100">
                  <c:v>16.649999999999999</c:v>
                </c:pt>
                <c:pt idx="101">
                  <c:v>16.7</c:v>
                </c:pt>
                <c:pt idx="102">
                  <c:v>16.75</c:v>
                </c:pt>
                <c:pt idx="103">
                  <c:v>16.8</c:v>
                </c:pt>
                <c:pt idx="104">
                  <c:v>16.850000000000001</c:v>
                </c:pt>
                <c:pt idx="105">
                  <c:v>16.899999999999999</c:v>
                </c:pt>
                <c:pt idx="106">
                  <c:v>16.95</c:v>
                </c:pt>
                <c:pt idx="107">
                  <c:v>17</c:v>
                </c:pt>
                <c:pt idx="108">
                  <c:v>17.05</c:v>
                </c:pt>
                <c:pt idx="109">
                  <c:v>17.100000000000001</c:v>
                </c:pt>
                <c:pt idx="110">
                  <c:v>17.149999999999999</c:v>
                </c:pt>
                <c:pt idx="111">
                  <c:v>17.2</c:v>
                </c:pt>
                <c:pt idx="112">
                  <c:v>17.25</c:v>
                </c:pt>
                <c:pt idx="113">
                  <c:v>17.3</c:v>
                </c:pt>
                <c:pt idx="114">
                  <c:v>17.350000000000001</c:v>
                </c:pt>
                <c:pt idx="115">
                  <c:v>17.399999999999999</c:v>
                </c:pt>
                <c:pt idx="116">
                  <c:v>17.45</c:v>
                </c:pt>
                <c:pt idx="117">
                  <c:v>17.5</c:v>
                </c:pt>
                <c:pt idx="118">
                  <c:v>17.55</c:v>
                </c:pt>
                <c:pt idx="119">
                  <c:v>17.600000000000001</c:v>
                </c:pt>
                <c:pt idx="120">
                  <c:v>17.649999999999999</c:v>
                </c:pt>
                <c:pt idx="121">
                  <c:v>17.7</c:v>
                </c:pt>
                <c:pt idx="122">
                  <c:v>17.75</c:v>
                </c:pt>
                <c:pt idx="123">
                  <c:v>17.8</c:v>
                </c:pt>
                <c:pt idx="124">
                  <c:v>17.850000000000001</c:v>
                </c:pt>
                <c:pt idx="125">
                  <c:v>17.899999999999999</c:v>
                </c:pt>
                <c:pt idx="126">
                  <c:v>17.95</c:v>
                </c:pt>
                <c:pt idx="127">
                  <c:v>18</c:v>
                </c:pt>
                <c:pt idx="128">
                  <c:v>18.05</c:v>
                </c:pt>
                <c:pt idx="129">
                  <c:v>18.100000000000001</c:v>
                </c:pt>
                <c:pt idx="130">
                  <c:v>18.149999999999999</c:v>
                </c:pt>
                <c:pt idx="131">
                  <c:v>18.2</c:v>
                </c:pt>
                <c:pt idx="132">
                  <c:v>18.25</c:v>
                </c:pt>
                <c:pt idx="133">
                  <c:v>18.3</c:v>
                </c:pt>
                <c:pt idx="134">
                  <c:v>18.350000000000001</c:v>
                </c:pt>
                <c:pt idx="135">
                  <c:v>18.399999999999999</c:v>
                </c:pt>
                <c:pt idx="136">
                  <c:v>18.45</c:v>
                </c:pt>
                <c:pt idx="137">
                  <c:v>18.5</c:v>
                </c:pt>
                <c:pt idx="138">
                  <c:v>18.55</c:v>
                </c:pt>
                <c:pt idx="139">
                  <c:v>18.600000000000001</c:v>
                </c:pt>
                <c:pt idx="140">
                  <c:v>18.649999999999999</c:v>
                </c:pt>
                <c:pt idx="141">
                  <c:v>18.7</c:v>
                </c:pt>
                <c:pt idx="142">
                  <c:v>18.75</c:v>
                </c:pt>
                <c:pt idx="143">
                  <c:v>18.8</c:v>
                </c:pt>
                <c:pt idx="144">
                  <c:v>18.850000000000001</c:v>
                </c:pt>
                <c:pt idx="145">
                  <c:v>18.899999999999999</c:v>
                </c:pt>
                <c:pt idx="146">
                  <c:v>18.95</c:v>
                </c:pt>
                <c:pt idx="147">
                  <c:v>19</c:v>
                </c:pt>
                <c:pt idx="148">
                  <c:v>19.05</c:v>
                </c:pt>
                <c:pt idx="149">
                  <c:v>19.100000000000001</c:v>
                </c:pt>
                <c:pt idx="150">
                  <c:v>19.149999999999999</c:v>
                </c:pt>
                <c:pt idx="151">
                  <c:v>19.2</c:v>
                </c:pt>
                <c:pt idx="152">
                  <c:v>19.25</c:v>
                </c:pt>
                <c:pt idx="153">
                  <c:v>19.3</c:v>
                </c:pt>
                <c:pt idx="154">
                  <c:v>19.350000000000001</c:v>
                </c:pt>
                <c:pt idx="155">
                  <c:v>19.399999999999999</c:v>
                </c:pt>
                <c:pt idx="156">
                  <c:v>19.45</c:v>
                </c:pt>
                <c:pt idx="157">
                  <c:v>19.5</c:v>
                </c:pt>
                <c:pt idx="158">
                  <c:v>19.55</c:v>
                </c:pt>
                <c:pt idx="159">
                  <c:v>19.600000000000001</c:v>
                </c:pt>
                <c:pt idx="160">
                  <c:v>19.649999999999999</c:v>
                </c:pt>
                <c:pt idx="161">
                  <c:v>19.7</c:v>
                </c:pt>
                <c:pt idx="162">
                  <c:v>19.75</c:v>
                </c:pt>
                <c:pt idx="163">
                  <c:v>19.8</c:v>
                </c:pt>
                <c:pt idx="164">
                  <c:v>19.850000000000001</c:v>
                </c:pt>
                <c:pt idx="165">
                  <c:v>19.899999999999999</c:v>
                </c:pt>
                <c:pt idx="166">
                  <c:v>19.95</c:v>
                </c:pt>
                <c:pt idx="167">
                  <c:v>20</c:v>
                </c:pt>
                <c:pt idx="168">
                  <c:v>20.05</c:v>
                </c:pt>
                <c:pt idx="169">
                  <c:v>20.100000000000001</c:v>
                </c:pt>
                <c:pt idx="170">
                  <c:v>20.149999999999999</c:v>
                </c:pt>
                <c:pt idx="171">
                  <c:v>20.2</c:v>
                </c:pt>
                <c:pt idx="172">
                  <c:v>20.25</c:v>
                </c:pt>
                <c:pt idx="173">
                  <c:v>20.3</c:v>
                </c:pt>
                <c:pt idx="174">
                  <c:v>20.350000000000001</c:v>
                </c:pt>
                <c:pt idx="175">
                  <c:v>20.399999999999999</c:v>
                </c:pt>
                <c:pt idx="176">
                  <c:v>20.45</c:v>
                </c:pt>
                <c:pt idx="177">
                  <c:v>20.5</c:v>
                </c:pt>
                <c:pt idx="178">
                  <c:v>20.55</c:v>
                </c:pt>
                <c:pt idx="179">
                  <c:v>20.6</c:v>
                </c:pt>
                <c:pt idx="180">
                  <c:v>20.650000000000006</c:v>
                </c:pt>
                <c:pt idx="181">
                  <c:v>20.7</c:v>
                </c:pt>
                <c:pt idx="182">
                  <c:v>20.75</c:v>
                </c:pt>
                <c:pt idx="183">
                  <c:v>20.8</c:v>
                </c:pt>
                <c:pt idx="184">
                  <c:v>20.85</c:v>
                </c:pt>
                <c:pt idx="185">
                  <c:v>20.9</c:v>
                </c:pt>
                <c:pt idx="186">
                  <c:v>20.95</c:v>
                </c:pt>
                <c:pt idx="187">
                  <c:v>21</c:v>
                </c:pt>
                <c:pt idx="188">
                  <c:v>21.05</c:v>
                </c:pt>
                <c:pt idx="189">
                  <c:v>21.1</c:v>
                </c:pt>
                <c:pt idx="190">
                  <c:v>21.150000000000006</c:v>
                </c:pt>
                <c:pt idx="191">
                  <c:v>21.2</c:v>
                </c:pt>
                <c:pt idx="192">
                  <c:v>21.25</c:v>
                </c:pt>
                <c:pt idx="193">
                  <c:v>21.3</c:v>
                </c:pt>
                <c:pt idx="194">
                  <c:v>21.35</c:v>
                </c:pt>
                <c:pt idx="195">
                  <c:v>21.4</c:v>
                </c:pt>
                <c:pt idx="196">
                  <c:v>21.45</c:v>
                </c:pt>
                <c:pt idx="197">
                  <c:v>21.5</c:v>
                </c:pt>
                <c:pt idx="198">
                  <c:v>21.55</c:v>
                </c:pt>
                <c:pt idx="199">
                  <c:v>21.6</c:v>
                </c:pt>
                <c:pt idx="200">
                  <c:v>21.650000000000006</c:v>
                </c:pt>
                <c:pt idx="201">
                  <c:v>21.7</c:v>
                </c:pt>
                <c:pt idx="202">
                  <c:v>21.75</c:v>
                </c:pt>
                <c:pt idx="203">
                  <c:v>21.8</c:v>
                </c:pt>
                <c:pt idx="204">
                  <c:v>21.85</c:v>
                </c:pt>
                <c:pt idx="205">
                  <c:v>21.9</c:v>
                </c:pt>
                <c:pt idx="206">
                  <c:v>21.95</c:v>
                </c:pt>
                <c:pt idx="207">
                  <c:v>22</c:v>
                </c:pt>
                <c:pt idx="208">
                  <c:v>22.05</c:v>
                </c:pt>
                <c:pt idx="209">
                  <c:v>22.1</c:v>
                </c:pt>
                <c:pt idx="210">
                  <c:v>22.150000000000006</c:v>
                </c:pt>
                <c:pt idx="211">
                  <c:v>22.2</c:v>
                </c:pt>
                <c:pt idx="212">
                  <c:v>22.25</c:v>
                </c:pt>
                <c:pt idx="213">
                  <c:v>22.3</c:v>
                </c:pt>
                <c:pt idx="214">
                  <c:v>22.35</c:v>
                </c:pt>
                <c:pt idx="215">
                  <c:v>22.4</c:v>
                </c:pt>
                <c:pt idx="216">
                  <c:v>22.45</c:v>
                </c:pt>
                <c:pt idx="217">
                  <c:v>22.5</c:v>
                </c:pt>
                <c:pt idx="218">
                  <c:v>22.55</c:v>
                </c:pt>
                <c:pt idx="219">
                  <c:v>22.6</c:v>
                </c:pt>
                <c:pt idx="220">
                  <c:v>22.650000000000006</c:v>
                </c:pt>
                <c:pt idx="221">
                  <c:v>22.7</c:v>
                </c:pt>
                <c:pt idx="222">
                  <c:v>22.75</c:v>
                </c:pt>
                <c:pt idx="223">
                  <c:v>22.8</c:v>
                </c:pt>
                <c:pt idx="224">
                  <c:v>22.85</c:v>
                </c:pt>
                <c:pt idx="225">
                  <c:v>22.9</c:v>
                </c:pt>
                <c:pt idx="226">
                  <c:v>22.95</c:v>
                </c:pt>
                <c:pt idx="227">
                  <c:v>23</c:v>
                </c:pt>
                <c:pt idx="228">
                  <c:v>23.05</c:v>
                </c:pt>
                <c:pt idx="229">
                  <c:v>23.1</c:v>
                </c:pt>
                <c:pt idx="230">
                  <c:v>23.150000000000006</c:v>
                </c:pt>
                <c:pt idx="231">
                  <c:v>23.2</c:v>
                </c:pt>
                <c:pt idx="232">
                  <c:v>23.25</c:v>
                </c:pt>
                <c:pt idx="233">
                  <c:v>23.3</c:v>
                </c:pt>
                <c:pt idx="234">
                  <c:v>23.35</c:v>
                </c:pt>
                <c:pt idx="235">
                  <c:v>23.4</c:v>
                </c:pt>
                <c:pt idx="236">
                  <c:v>23.45</c:v>
                </c:pt>
                <c:pt idx="237">
                  <c:v>23.5</c:v>
                </c:pt>
                <c:pt idx="238">
                  <c:v>23.55</c:v>
                </c:pt>
                <c:pt idx="239">
                  <c:v>23.6</c:v>
                </c:pt>
                <c:pt idx="240">
                  <c:v>23.650000000000006</c:v>
                </c:pt>
                <c:pt idx="241">
                  <c:v>23.7</c:v>
                </c:pt>
                <c:pt idx="242">
                  <c:v>23.75</c:v>
                </c:pt>
                <c:pt idx="243">
                  <c:v>23.8</c:v>
                </c:pt>
                <c:pt idx="244">
                  <c:v>23.85</c:v>
                </c:pt>
                <c:pt idx="245">
                  <c:v>23.9</c:v>
                </c:pt>
                <c:pt idx="246">
                  <c:v>23.95</c:v>
                </c:pt>
                <c:pt idx="247">
                  <c:v>24</c:v>
                </c:pt>
                <c:pt idx="248">
                  <c:v>24.05</c:v>
                </c:pt>
                <c:pt idx="249">
                  <c:v>24.1</c:v>
                </c:pt>
                <c:pt idx="250">
                  <c:v>24.150000000000006</c:v>
                </c:pt>
                <c:pt idx="251">
                  <c:v>24.2</c:v>
                </c:pt>
                <c:pt idx="252">
                  <c:v>24.25</c:v>
                </c:pt>
                <c:pt idx="253">
                  <c:v>24.3</c:v>
                </c:pt>
                <c:pt idx="254">
                  <c:v>24.35</c:v>
                </c:pt>
                <c:pt idx="255">
                  <c:v>24.4</c:v>
                </c:pt>
                <c:pt idx="256">
                  <c:v>24.45</c:v>
                </c:pt>
                <c:pt idx="257">
                  <c:v>24.5</c:v>
                </c:pt>
                <c:pt idx="258">
                  <c:v>24.55</c:v>
                </c:pt>
                <c:pt idx="259">
                  <c:v>24.6</c:v>
                </c:pt>
                <c:pt idx="260">
                  <c:v>24.650000000000006</c:v>
                </c:pt>
                <c:pt idx="261">
                  <c:v>24.7</c:v>
                </c:pt>
                <c:pt idx="262">
                  <c:v>24.75</c:v>
                </c:pt>
                <c:pt idx="263">
                  <c:v>24.8</c:v>
                </c:pt>
                <c:pt idx="264">
                  <c:v>24.85</c:v>
                </c:pt>
                <c:pt idx="265">
                  <c:v>24.9</c:v>
                </c:pt>
                <c:pt idx="266">
                  <c:v>24.95</c:v>
                </c:pt>
                <c:pt idx="267">
                  <c:v>25</c:v>
                </c:pt>
                <c:pt idx="268">
                  <c:v>25.05</c:v>
                </c:pt>
                <c:pt idx="269">
                  <c:v>25.1</c:v>
                </c:pt>
                <c:pt idx="270">
                  <c:v>25.150000000000006</c:v>
                </c:pt>
                <c:pt idx="271">
                  <c:v>25.2</c:v>
                </c:pt>
                <c:pt idx="272">
                  <c:v>25.25</c:v>
                </c:pt>
                <c:pt idx="273">
                  <c:v>25.3</c:v>
                </c:pt>
                <c:pt idx="274">
                  <c:v>25.35</c:v>
                </c:pt>
                <c:pt idx="275">
                  <c:v>25.4</c:v>
                </c:pt>
                <c:pt idx="276">
                  <c:v>25.45</c:v>
                </c:pt>
                <c:pt idx="277">
                  <c:v>25.5</c:v>
                </c:pt>
                <c:pt idx="278">
                  <c:v>25.55</c:v>
                </c:pt>
                <c:pt idx="279">
                  <c:v>25.6</c:v>
                </c:pt>
              </c:numCache>
            </c:numRef>
          </c:cat>
          <c:val>
            <c:numRef>
              <c:f>Hewletts!$F$2:$F$281</c:f>
              <c:numCache>
                <c:formatCode>General</c:formatCode>
                <c:ptCount val="280"/>
                <c:pt idx="0">
                  <c:v>0.16440000000000007</c:v>
                </c:pt>
                <c:pt idx="1">
                  <c:v>1.8138999999999996</c:v>
                </c:pt>
                <c:pt idx="2">
                  <c:v>6.7515999999999998</c:v>
                </c:pt>
                <c:pt idx="3">
                  <c:v>16.781499999999991</c:v>
                </c:pt>
                <c:pt idx="4">
                  <c:v>45.770300000000013</c:v>
                </c:pt>
                <c:pt idx="5">
                  <c:v>101.77809999999998</c:v>
                </c:pt>
                <c:pt idx="6">
                  <c:v>197.05720000000005</c:v>
                </c:pt>
                <c:pt idx="7">
                  <c:v>343.86509999999993</c:v>
                </c:pt>
                <c:pt idx="8">
                  <c:v>610.45419999999979</c:v>
                </c:pt>
                <c:pt idx="9">
                  <c:v>965.2</c:v>
                </c:pt>
                <c:pt idx="10">
                  <c:v>1389.8408999999999</c:v>
                </c:pt>
                <c:pt idx="11">
                  <c:v>1866.1859999999999</c:v>
                </c:pt>
                <c:pt idx="12">
                  <c:v>2313.3928000000001</c:v>
                </c:pt>
                <c:pt idx="13">
                  <c:v>2678.8499000000002</c:v>
                </c:pt>
                <c:pt idx="14">
                  <c:v>2951.4629</c:v>
                </c:pt>
                <c:pt idx="15">
                  <c:v>3120.1125000000002</c:v>
                </c:pt>
                <c:pt idx="16">
                  <c:v>3140.8108000000002</c:v>
                </c:pt>
                <c:pt idx="17">
                  <c:v>3084.0695999999998</c:v>
                </c:pt>
                <c:pt idx="18">
                  <c:v>2963.4238</c:v>
                </c:pt>
                <c:pt idx="19">
                  <c:v>2792.3209999999999</c:v>
                </c:pt>
                <c:pt idx="20">
                  <c:v>2587.7719999999999</c:v>
                </c:pt>
                <c:pt idx="21">
                  <c:v>2379.5083</c:v>
                </c:pt>
                <c:pt idx="22">
                  <c:v>2173.2689999999989</c:v>
                </c:pt>
                <c:pt idx="23">
                  <c:v>1974.7647999999999</c:v>
                </c:pt>
                <c:pt idx="24">
                  <c:v>1800.5341999999998</c:v>
                </c:pt>
                <c:pt idx="25">
                  <c:v>1647.5392999999999</c:v>
                </c:pt>
                <c:pt idx="26">
                  <c:v>1514.2081000000001</c:v>
                </c:pt>
                <c:pt idx="27">
                  <c:v>1398.9894999999999</c:v>
                </c:pt>
                <c:pt idx="28">
                  <c:v>1304.8723999999995</c:v>
                </c:pt>
                <c:pt idx="29">
                  <c:v>1221.4014</c:v>
                </c:pt>
                <c:pt idx="30">
                  <c:v>1147.4697000000001</c:v>
                </c:pt>
                <c:pt idx="31">
                  <c:v>1081.9833999999998</c:v>
                </c:pt>
                <c:pt idx="32">
                  <c:v>1027.2799</c:v>
                </c:pt>
                <c:pt idx="33">
                  <c:v>979.44039999999973</c:v>
                </c:pt>
                <c:pt idx="34">
                  <c:v>937.8818</c:v>
                </c:pt>
                <c:pt idx="35">
                  <c:v>902.02800000000002</c:v>
                </c:pt>
                <c:pt idx="36">
                  <c:v>872.79110000000003</c:v>
                </c:pt>
                <c:pt idx="37">
                  <c:v>846.94129999999961</c:v>
                </c:pt>
                <c:pt idx="38">
                  <c:v>823.95089999999982</c:v>
                </c:pt>
                <c:pt idx="39">
                  <c:v>803.29690000000005</c:v>
                </c:pt>
                <c:pt idx="40">
                  <c:v>785.30330000000004</c:v>
                </c:pt>
                <c:pt idx="41">
                  <c:v>768.85049999999978</c:v>
                </c:pt>
                <c:pt idx="42">
                  <c:v>753.68799999999999</c:v>
                </c:pt>
                <c:pt idx="43">
                  <c:v>739.56709999999975</c:v>
                </c:pt>
                <c:pt idx="44">
                  <c:v>726.28930000000025</c:v>
                </c:pt>
                <c:pt idx="45">
                  <c:v>713.46949999999981</c:v>
                </c:pt>
                <c:pt idx="46">
                  <c:v>701.00199999999973</c:v>
                </c:pt>
                <c:pt idx="47">
                  <c:v>688.78160000000003</c:v>
                </c:pt>
                <c:pt idx="48">
                  <c:v>676.81479999999999</c:v>
                </c:pt>
                <c:pt idx="49">
                  <c:v>665.09719999999982</c:v>
                </c:pt>
                <c:pt idx="50">
                  <c:v>653.66390000000001</c:v>
                </c:pt>
                <c:pt idx="51">
                  <c:v>642.55029999999977</c:v>
                </c:pt>
                <c:pt idx="52">
                  <c:v>632.12649999999996</c:v>
                </c:pt>
                <c:pt idx="53">
                  <c:v>622.37630000000001</c:v>
                </c:pt>
                <c:pt idx="54">
                  <c:v>613.27760000000001</c:v>
                </c:pt>
                <c:pt idx="55">
                  <c:v>604.80899999999997</c:v>
                </c:pt>
                <c:pt idx="56">
                  <c:v>597.13139999999999</c:v>
                </c:pt>
                <c:pt idx="57">
                  <c:v>589.92609999999979</c:v>
                </c:pt>
                <c:pt idx="58">
                  <c:v>583.10109999999997</c:v>
                </c:pt>
                <c:pt idx="59">
                  <c:v>576.56539999999973</c:v>
                </c:pt>
                <c:pt idx="60">
                  <c:v>570.26900000000001</c:v>
                </c:pt>
                <c:pt idx="61">
                  <c:v>564.12339999999995</c:v>
                </c:pt>
                <c:pt idx="62">
                  <c:v>558.08280000000002</c:v>
                </c:pt>
                <c:pt idx="63">
                  <c:v>552.10249999999996</c:v>
                </c:pt>
                <c:pt idx="64">
                  <c:v>546.13149999999996</c:v>
                </c:pt>
                <c:pt idx="65">
                  <c:v>540.20630000000028</c:v>
                </c:pt>
                <c:pt idx="66">
                  <c:v>534.29500000000019</c:v>
                </c:pt>
                <c:pt idx="67">
                  <c:v>528.36629999999968</c:v>
                </c:pt>
                <c:pt idx="68">
                  <c:v>522.36579999999981</c:v>
                </c:pt>
                <c:pt idx="69">
                  <c:v>516.37310000000002</c:v>
                </c:pt>
                <c:pt idx="70">
                  <c:v>510.36239999999987</c:v>
                </c:pt>
                <c:pt idx="71">
                  <c:v>504.30790000000002</c:v>
                </c:pt>
                <c:pt idx="72">
                  <c:v>498.15490000000011</c:v>
                </c:pt>
                <c:pt idx="73">
                  <c:v>491.99879999999985</c:v>
                </c:pt>
                <c:pt idx="74">
                  <c:v>485.81549999999999</c:v>
                </c:pt>
                <c:pt idx="75">
                  <c:v>479.5809999999999</c:v>
                </c:pt>
                <c:pt idx="76">
                  <c:v>473.24119999999988</c:v>
                </c:pt>
                <c:pt idx="77">
                  <c:v>466.89629999999988</c:v>
                </c:pt>
                <c:pt idx="78">
                  <c:v>460.52249999999987</c:v>
                </c:pt>
                <c:pt idx="79">
                  <c:v>454.09639999999985</c:v>
                </c:pt>
                <c:pt idx="80">
                  <c:v>447.56349999999986</c:v>
                </c:pt>
                <c:pt idx="81">
                  <c:v>441.02609999999987</c:v>
                </c:pt>
                <c:pt idx="82">
                  <c:v>434.4609999999999</c:v>
                </c:pt>
                <c:pt idx="83">
                  <c:v>427.8451</c:v>
                </c:pt>
                <c:pt idx="84">
                  <c:v>421.12580000000008</c:v>
                </c:pt>
                <c:pt idx="85">
                  <c:v>414.40539999999987</c:v>
                </c:pt>
                <c:pt idx="86">
                  <c:v>407.66019999999986</c:v>
                </c:pt>
                <c:pt idx="87">
                  <c:v>400.86750000000001</c:v>
                </c:pt>
                <c:pt idx="88">
                  <c:v>394.03629999999976</c:v>
                </c:pt>
                <c:pt idx="89">
                  <c:v>387.31700000000001</c:v>
                </c:pt>
                <c:pt idx="90">
                  <c:v>380.74</c:v>
                </c:pt>
                <c:pt idx="91">
                  <c:v>374.33679999999976</c:v>
                </c:pt>
                <c:pt idx="92">
                  <c:v>368.33369999999991</c:v>
                </c:pt>
                <c:pt idx="93">
                  <c:v>362.71649999999988</c:v>
                </c:pt>
                <c:pt idx="94">
                  <c:v>357.48179999999985</c:v>
                </c:pt>
                <c:pt idx="95">
                  <c:v>352.62580000000008</c:v>
                </c:pt>
                <c:pt idx="96">
                  <c:v>348.25569999999999</c:v>
                </c:pt>
                <c:pt idx="97">
                  <c:v>344.16550000000001</c:v>
                </c:pt>
                <c:pt idx="98">
                  <c:v>340.31380000000001</c:v>
                </c:pt>
                <c:pt idx="99">
                  <c:v>336.66019999999986</c:v>
                </c:pt>
                <c:pt idx="100">
                  <c:v>333.19889999999987</c:v>
                </c:pt>
                <c:pt idx="101">
                  <c:v>329.8350999999999</c:v>
                </c:pt>
                <c:pt idx="102">
                  <c:v>326.55250000000001</c:v>
                </c:pt>
                <c:pt idx="103">
                  <c:v>323.3338</c:v>
                </c:pt>
                <c:pt idx="104">
                  <c:v>320.17280000000011</c:v>
                </c:pt>
                <c:pt idx="105">
                  <c:v>317.0455</c:v>
                </c:pt>
                <c:pt idx="106">
                  <c:v>313.9427</c:v>
                </c:pt>
                <c:pt idx="107">
                  <c:v>310.85550000000001</c:v>
                </c:pt>
                <c:pt idx="108">
                  <c:v>307.77549999999991</c:v>
                </c:pt>
                <c:pt idx="109">
                  <c:v>304.70460000000008</c:v>
                </c:pt>
                <c:pt idx="110">
                  <c:v>301.63720000000001</c:v>
                </c:pt>
                <c:pt idx="111">
                  <c:v>298.5680999999999</c:v>
                </c:pt>
                <c:pt idx="112">
                  <c:v>295.48789999999991</c:v>
                </c:pt>
                <c:pt idx="113">
                  <c:v>292.40789999999993</c:v>
                </c:pt>
                <c:pt idx="114">
                  <c:v>289.32409999999999</c:v>
                </c:pt>
                <c:pt idx="115">
                  <c:v>286.23189999999988</c:v>
                </c:pt>
                <c:pt idx="116">
                  <c:v>283.12220000000002</c:v>
                </c:pt>
                <c:pt idx="117">
                  <c:v>280.00990000000002</c:v>
                </c:pt>
                <c:pt idx="118">
                  <c:v>276.89109999999988</c:v>
                </c:pt>
                <c:pt idx="119">
                  <c:v>273.762</c:v>
                </c:pt>
                <c:pt idx="120">
                  <c:v>270.6121</c:v>
                </c:pt>
                <c:pt idx="121">
                  <c:v>267.45859999999988</c:v>
                </c:pt>
                <c:pt idx="122">
                  <c:v>264.29809999999975</c:v>
                </c:pt>
                <c:pt idx="123">
                  <c:v>261.1266</c:v>
                </c:pt>
                <c:pt idx="124">
                  <c:v>257.93409999999989</c:v>
                </c:pt>
                <c:pt idx="125">
                  <c:v>254.73850000000002</c:v>
                </c:pt>
                <c:pt idx="126">
                  <c:v>251.5359</c:v>
                </c:pt>
                <c:pt idx="127">
                  <c:v>248.32270000000005</c:v>
                </c:pt>
                <c:pt idx="128">
                  <c:v>245.10479999999998</c:v>
                </c:pt>
                <c:pt idx="129">
                  <c:v>241.9325</c:v>
                </c:pt>
                <c:pt idx="130">
                  <c:v>238.83700000000005</c:v>
                </c:pt>
                <c:pt idx="131">
                  <c:v>235.84969999999998</c:v>
                </c:pt>
                <c:pt idx="132">
                  <c:v>233.13730000000001</c:v>
                </c:pt>
                <c:pt idx="133">
                  <c:v>230.6634</c:v>
                </c:pt>
                <c:pt idx="134">
                  <c:v>228.42270000000005</c:v>
                </c:pt>
                <c:pt idx="135">
                  <c:v>226.40969999999999</c:v>
                </c:pt>
                <c:pt idx="136">
                  <c:v>224.69349999999997</c:v>
                </c:pt>
                <c:pt idx="137">
                  <c:v>223.14499999999998</c:v>
                </c:pt>
                <c:pt idx="138">
                  <c:v>221.73459999999994</c:v>
                </c:pt>
                <c:pt idx="139">
                  <c:v>220.43290000000005</c:v>
                </c:pt>
                <c:pt idx="140">
                  <c:v>219.2372</c:v>
                </c:pt>
                <c:pt idx="141">
                  <c:v>218.107</c:v>
                </c:pt>
                <c:pt idx="142">
                  <c:v>217.02840000000006</c:v>
                </c:pt>
                <c:pt idx="143">
                  <c:v>215.98740000000006</c:v>
                </c:pt>
                <c:pt idx="144">
                  <c:v>214.97820000000004</c:v>
                </c:pt>
                <c:pt idx="145">
                  <c:v>213.99810000000005</c:v>
                </c:pt>
                <c:pt idx="146">
                  <c:v>213.03800000000001</c:v>
                </c:pt>
                <c:pt idx="147">
                  <c:v>212.08890000000005</c:v>
                </c:pt>
                <c:pt idx="148">
                  <c:v>211.14279999999999</c:v>
                </c:pt>
                <c:pt idx="149">
                  <c:v>210.21269999999998</c:v>
                </c:pt>
                <c:pt idx="150">
                  <c:v>209.2912</c:v>
                </c:pt>
                <c:pt idx="151">
                  <c:v>208.37120000000004</c:v>
                </c:pt>
                <c:pt idx="152">
                  <c:v>207.44349999999997</c:v>
                </c:pt>
                <c:pt idx="153">
                  <c:v>206.52640000000005</c:v>
                </c:pt>
                <c:pt idx="154">
                  <c:v>205.61349999999999</c:v>
                </c:pt>
                <c:pt idx="155">
                  <c:v>204.69820000000001</c:v>
                </c:pt>
                <c:pt idx="156">
                  <c:v>203.77149999999997</c:v>
                </c:pt>
                <c:pt idx="157">
                  <c:v>202.8535</c:v>
                </c:pt>
                <c:pt idx="158">
                  <c:v>201.93790000000001</c:v>
                </c:pt>
                <c:pt idx="159">
                  <c:v>201.01840000000001</c:v>
                </c:pt>
                <c:pt idx="160">
                  <c:v>200.08520000000001</c:v>
                </c:pt>
                <c:pt idx="161">
                  <c:v>199.1593</c:v>
                </c:pt>
                <c:pt idx="162">
                  <c:v>198.23519999999999</c:v>
                </c:pt>
                <c:pt idx="163">
                  <c:v>197.3066</c:v>
                </c:pt>
                <c:pt idx="164">
                  <c:v>196.3646</c:v>
                </c:pt>
                <c:pt idx="165">
                  <c:v>195.43020000000001</c:v>
                </c:pt>
                <c:pt idx="166">
                  <c:v>194.4975</c:v>
                </c:pt>
                <c:pt idx="167">
                  <c:v>193.56030000000001</c:v>
                </c:pt>
                <c:pt idx="168">
                  <c:v>192.60919999999999</c:v>
                </c:pt>
                <c:pt idx="169">
                  <c:v>191.6711</c:v>
                </c:pt>
                <c:pt idx="170">
                  <c:v>190.74539999999999</c:v>
                </c:pt>
                <c:pt idx="171">
                  <c:v>189.83200000000005</c:v>
                </c:pt>
                <c:pt idx="172">
                  <c:v>188.95030000000006</c:v>
                </c:pt>
                <c:pt idx="173">
                  <c:v>188.10979999999998</c:v>
                </c:pt>
                <c:pt idx="174">
                  <c:v>187.2971</c:v>
                </c:pt>
                <c:pt idx="175">
                  <c:v>186.49850000000001</c:v>
                </c:pt>
                <c:pt idx="176">
                  <c:v>185.70240000000001</c:v>
                </c:pt>
                <c:pt idx="177">
                  <c:v>184.92520000000005</c:v>
                </c:pt>
                <c:pt idx="178">
                  <c:v>184.1644</c:v>
                </c:pt>
                <c:pt idx="179">
                  <c:v>183.41740000000001</c:v>
                </c:pt>
                <c:pt idx="180">
                  <c:v>182.66969999999998</c:v>
                </c:pt>
                <c:pt idx="181">
                  <c:v>181.92810000000006</c:v>
                </c:pt>
                <c:pt idx="182">
                  <c:v>181.18730000000005</c:v>
                </c:pt>
                <c:pt idx="183">
                  <c:v>180.44159999999999</c:v>
                </c:pt>
                <c:pt idx="184">
                  <c:v>179.69329999999999</c:v>
                </c:pt>
                <c:pt idx="185">
                  <c:v>178.9631</c:v>
                </c:pt>
                <c:pt idx="186">
                  <c:v>178.24649999999997</c:v>
                </c:pt>
                <c:pt idx="187">
                  <c:v>177.53900000000002</c:v>
                </c:pt>
                <c:pt idx="188">
                  <c:v>176.84180000000001</c:v>
                </c:pt>
                <c:pt idx="189">
                  <c:v>176.16469999999998</c:v>
                </c:pt>
                <c:pt idx="190">
                  <c:v>175.49110000000005</c:v>
                </c:pt>
                <c:pt idx="191">
                  <c:v>174.80430000000001</c:v>
                </c:pt>
                <c:pt idx="192">
                  <c:v>174.08130000000006</c:v>
                </c:pt>
                <c:pt idx="193">
                  <c:v>173.35820000000007</c:v>
                </c:pt>
                <c:pt idx="194">
                  <c:v>172.63579999999999</c:v>
                </c:pt>
                <c:pt idx="195">
                  <c:v>171.91459999999998</c:v>
                </c:pt>
                <c:pt idx="196">
                  <c:v>171.17919999999998</c:v>
                </c:pt>
                <c:pt idx="197">
                  <c:v>170.44329999999999</c:v>
                </c:pt>
                <c:pt idx="198">
                  <c:v>169.70249999999999</c:v>
                </c:pt>
                <c:pt idx="199">
                  <c:v>168.95240000000007</c:v>
                </c:pt>
                <c:pt idx="200">
                  <c:v>168.1942</c:v>
                </c:pt>
                <c:pt idx="201">
                  <c:v>167.45160000000001</c:v>
                </c:pt>
                <c:pt idx="202">
                  <c:v>166.72050000000002</c:v>
                </c:pt>
                <c:pt idx="203">
                  <c:v>165.9966</c:v>
                </c:pt>
                <c:pt idx="204">
                  <c:v>165.2818</c:v>
                </c:pt>
                <c:pt idx="205">
                  <c:v>164.5866</c:v>
                </c:pt>
                <c:pt idx="206">
                  <c:v>163.89450000000002</c:v>
                </c:pt>
                <c:pt idx="207">
                  <c:v>163.18860000000001</c:v>
                </c:pt>
                <c:pt idx="208">
                  <c:v>162.44489999999999</c:v>
                </c:pt>
                <c:pt idx="209">
                  <c:v>161.7012</c:v>
                </c:pt>
                <c:pt idx="210">
                  <c:v>160.95810000000006</c:v>
                </c:pt>
                <c:pt idx="211">
                  <c:v>160.21619999999999</c:v>
                </c:pt>
                <c:pt idx="212">
                  <c:v>159.4597</c:v>
                </c:pt>
                <c:pt idx="213">
                  <c:v>158.70259999999999</c:v>
                </c:pt>
                <c:pt idx="214">
                  <c:v>157.94049999999999</c:v>
                </c:pt>
                <c:pt idx="215">
                  <c:v>157.16919999999999</c:v>
                </c:pt>
                <c:pt idx="216">
                  <c:v>156.39020000000005</c:v>
                </c:pt>
                <c:pt idx="217">
                  <c:v>155.62690000000001</c:v>
                </c:pt>
                <c:pt idx="218">
                  <c:v>154.87520000000001</c:v>
                </c:pt>
                <c:pt idx="219">
                  <c:v>154.131</c:v>
                </c:pt>
                <c:pt idx="220">
                  <c:v>153.39600000000004</c:v>
                </c:pt>
                <c:pt idx="221">
                  <c:v>152.6806</c:v>
                </c:pt>
                <c:pt idx="222">
                  <c:v>151.96810000000005</c:v>
                </c:pt>
                <c:pt idx="223">
                  <c:v>151.24159999999998</c:v>
                </c:pt>
                <c:pt idx="224">
                  <c:v>150.47830000000005</c:v>
                </c:pt>
                <c:pt idx="225">
                  <c:v>149.71519999999998</c:v>
                </c:pt>
                <c:pt idx="226">
                  <c:v>148.95310000000001</c:v>
                </c:pt>
                <c:pt idx="227">
                  <c:v>148.19230000000005</c:v>
                </c:pt>
                <c:pt idx="228">
                  <c:v>147.41659999999999</c:v>
                </c:pt>
                <c:pt idx="229">
                  <c:v>146.63979999999998</c:v>
                </c:pt>
                <c:pt idx="230">
                  <c:v>145.85800000000006</c:v>
                </c:pt>
                <c:pt idx="231">
                  <c:v>145.0667</c:v>
                </c:pt>
                <c:pt idx="232">
                  <c:v>144.2681</c:v>
                </c:pt>
                <c:pt idx="233">
                  <c:v>143.48570000000001</c:v>
                </c:pt>
                <c:pt idx="234">
                  <c:v>142.71549999999999</c:v>
                </c:pt>
                <c:pt idx="235">
                  <c:v>141.95310000000001</c:v>
                </c:pt>
                <c:pt idx="236">
                  <c:v>141.20009999999999</c:v>
                </c:pt>
                <c:pt idx="237">
                  <c:v>140.46720000000005</c:v>
                </c:pt>
                <c:pt idx="238">
                  <c:v>139.7373</c:v>
                </c:pt>
                <c:pt idx="239">
                  <c:v>138.99340000000001</c:v>
                </c:pt>
                <c:pt idx="240">
                  <c:v>138.21209999999999</c:v>
                </c:pt>
                <c:pt idx="241">
                  <c:v>137.43090000000001</c:v>
                </c:pt>
                <c:pt idx="242">
                  <c:v>136.65040000000005</c:v>
                </c:pt>
                <c:pt idx="243">
                  <c:v>135.87120000000004</c:v>
                </c:pt>
                <c:pt idx="244">
                  <c:v>135.07769999999999</c:v>
                </c:pt>
                <c:pt idx="245">
                  <c:v>134.28379999999999</c:v>
                </c:pt>
                <c:pt idx="246">
                  <c:v>133.48500000000001</c:v>
                </c:pt>
                <c:pt idx="247">
                  <c:v>132.67899999999997</c:v>
                </c:pt>
                <c:pt idx="248">
                  <c:v>130.45750000000001</c:v>
                </c:pt>
                <c:pt idx="249">
                  <c:v>126.2886</c:v>
                </c:pt>
                <c:pt idx="250">
                  <c:v>119.5097</c:v>
                </c:pt>
                <c:pt idx="251">
                  <c:v>109.4556</c:v>
                </c:pt>
                <c:pt idx="252">
                  <c:v>95.638399999999976</c:v>
                </c:pt>
                <c:pt idx="253">
                  <c:v>81.234899999999996</c:v>
                </c:pt>
                <c:pt idx="254">
                  <c:v>66.901500000000027</c:v>
                </c:pt>
                <c:pt idx="255">
                  <c:v>53.298900000000017</c:v>
                </c:pt>
                <c:pt idx="256">
                  <c:v>41.92</c:v>
                </c:pt>
                <c:pt idx="257">
                  <c:v>32.673900000000003</c:v>
                </c:pt>
                <c:pt idx="258">
                  <c:v>25.324100000000001</c:v>
                </c:pt>
                <c:pt idx="259">
                  <c:v>19.628699999999984</c:v>
                </c:pt>
                <c:pt idx="260">
                  <c:v>15.541600000000001</c:v>
                </c:pt>
                <c:pt idx="261">
                  <c:v>12.1637</c:v>
                </c:pt>
                <c:pt idx="262">
                  <c:v>9.4333000000000009</c:v>
                </c:pt>
                <c:pt idx="263">
                  <c:v>7.2872000000000003</c:v>
                </c:pt>
                <c:pt idx="264">
                  <c:v>5.7263000000000002</c:v>
                </c:pt>
                <c:pt idx="265">
                  <c:v>4.4563000000000015</c:v>
                </c:pt>
                <c:pt idx="266">
                  <c:v>3.4393999999999991</c:v>
                </c:pt>
                <c:pt idx="267">
                  <c:v>2.6366999999999989</c:v>
                </c:pt>
                <c:pt idx="268">
                  <c:v>2.0539000000000001</c:v>
                </c:pt>
                <c:pt idx="269">
                  <c:v>1.5777999999999996</c:v>
                </c:pt>
                <c:pt idx="270">
                  <c:v>1.1940999999999999</c:v>
                </c:pt>
                <c:pt idx="271">
                  <c:v>0.8883000000000002</c:v>
                </c:pt>
                <c:pt idx="272">
                  <c:v>0.67030000000000023</c:v>
                </c:pt>
                <c:pt idx="273">
                  <c:v>0.49100000000000016</c:v>
                </c:pt>
                <c:pt idx="274">
                  <c:v>0.3460000000000002</c:v>
                </c:pt>
                <c:pt idx="275">
                  <c:v>0.2303</c:v>
                </c:pt>
                <c:pt idx="276">
                  <c:v>0.14400000000000004</c:v>
                </c:pt>
                <c:pt idx="277">
                  <c:v>7.6800000000000021E-2</c:v>
                </c:pt>
                <c:pt idx="278">
                  <c:v>2.8799999999999999E-2</c:v>
                </c:pt>
                <c:pt idx="279">
                  <c:v>1.0000000000000006E-4</c:v>
                </c:pt>
              </c:numCache>
            </c:numRef>
          </c:val>
          <c:extLst>
            <c:ext xmlns:c16="http://schemas.microsoft.com/office/drawing/2014/chart" uri="{C3380CC4-5D6E-409C-BE32-E72D297353CC}">
              <c16:uniqueId val="{00000000-9EAD-4780-9A90-BF94E8EBB68B}"/>
            </c:ext>
          </c:extLst>
        </c:ser>
        <c:ser>
          <c:idx val="0"/>
          <c:order val="1"/>
          <c:tx>
            <c:v>1998 FLOWS</c:v>
          </c:tx>
          <c:spPr>
            <a:solidFill>
              <a:schemeClr val="accent1"/>
            </a:solidFill>
            <a:ln w="15875" cap="flat" cmpd="sng" algn="ctr">
              <a:solidFill>
                <a:schemeClr val="accent1">
                  <a:shade val="50000"/>
                </a:schemeClr>
              </a:solidFill>
              <a:prstDash val="solid"/>
            </a:ln>
            <a:effectLst/>
          </c:spPr>
          <c:val>
            <c:numRef>
              <c:f>Hewletts!$E$2:$E$281</c:f>
              <c:numCache>
                <c:formatCode>General</c:formatCode>
                <c:ptCount val="280"/>
                <c:pt idx="0">
                  <c:v>0</c:v>
                </c:pt>
                <c:pt idx="1">
                  <c:v>0.33860000000000012</c:v>
                </c:pt>
                <c:pt idx="2">
                  <c:v>2.0993999999999997</c:v>
                </c:pt>
                <c:pt idx="3">
                  <c:v>6.3668999999999984</c:v>
                </c:pt>
                <c:pt idx="4">
                  <c:v>22.90539999999999</c:v>
                </c:pt>
                <c:pt idx="5">
                  <c:v>61.268500000000017</c:v>
                </c:pt>
                <c:pt idx="6">
                  <c:v>133.60759999999999</c:v>
                </c:pt>
                <c:pt idx="7">
                  <c:v>252.07569999999998</c:v>
                </c:pt>
                <c:pt idx="8">
                  <c:v>482.09699999999975</c:v>
                </c:pt>
                <c:pt idx="9">
                  <c:v>796.91129999999976</c:v>
                </c:pt>
                <c:pt idx="10">
                  <c:v>1181.0317</c:v>
                </c:pt>
                <c:pt idx="11">
                  <c:v>1619.0352</c:v>
                </c:pt>
                <c:pt idx="12">
                  <c:v>2039.5937999999999</c:v>
                </c:pt>
                <c:pt idx="13">
                  <c:v>2389.0332000000008</c:v>
                </c:pt>
                <c:pt idx="14">
                  <c:v>2655.8879000000002</c:v>
                </c:pt>
                <c:pt idx="15">
                  <c:v>2828.6747999999998</c:v>
                </c:pt>
                <c:pt idx="16">
                  <c:v>2864.4714000000008</c:v>
                </c:pt>
                <c:pt idx="17">
                  <c:v>2826.8188</c:v>
                </c:pt>
                <c:pt idx="18">
                  <c:v>2727.888899999999</c:v>
                </c:pt>
                <c:pt idx="19">
                  <c:v>2579.7719999999999</c:v>
                </c:pt>
                <c:pt idx="20">
                  <c:v>2397.3931000000007</c:v>
                </c:pt>
                <c:pt idx="21">
                  <c:v>2209.9380000000001</c:v>
                </c:pt>
                <c:pt idx="22">
                  <c:v>2022.9694</c:v>
                </c:pt>
                <c:pt idx="23">
                  <c:v>1842.021</c:v>
                </c:pt>
                <c:pt idx="24">
                  <c:v>1682.4387000000004</c:v>
                </c:pt>
                <c:pt idx="25">
                  <c:v>1542.0947999999999</c:v>
                </c:pt>
                <c:pt idx="26">
                  <c:v>1419.6035999999999</c:v>
                </c:pt>
                <c:pt idx="27">
                  <c:v>1313.5978</c:v>
                </c:pt>
                <c:pt idx="28">
                  <c:v>1226.8271</c:v>
                </c:pt>
                <c:pt idx="29">
                  <c:v>1149.7673</c:v>
                </c:pt>
                <c:pt idx="30">
                  <c:v>1081.4189000000001</c:v>
                </c:pt>
                <c:pt idx="31">
                  <c:v>1020.7941000000002</c:v>
                </c:pt>
                <c:pt idx="32">
                  <c:v>970.08079999999995</c:v>
                </c:pt>
                <c:pt idx="33">
                  <c:v>925.72209999999973</c:v>
                </c:pt>
                <c:pt idx="34">
                  <c:v>887.18040000000019</c:v>
                </c:pt>
                <c:pt idx="35">
                  <c:v>853.92470000000003</c:v>
                </c:pt>
                <c:pt idx="36">
                  <c:v>826.80909999999972</c:v>
                </c:pt>
                <c:pt idx="37">
                  <c:v>802.83709999999962</c:v>
                </c:pt>
                <c:pt idx="38">
                  <c:v>781.51080000000002</c:v>
                </c:pt>
                <c:pt idx="39">
                  <c:v>762.33699999999976</c:v>
                </c:pt>
                <c:pt idx="40">
                  <c:v>745.59749999999997</c:v>
                </c:pt>
                <c:pt idx="41">
                  <c:v>730.27340000000027</c:v>
                </c:pt>
                <c:pt idx="42">
                  <c:v>716.13490000000002</c:v>
                </c:pt>
                <c:pt idx="43">
                  <c:v>702.95359999999982</c:v>
                </c:pt>
                <c:pt idx="44">
                  <c:v>690.54129999999975</c:v>
                </c:pt>
                <c:pt idx="45">
                  <c:v>678.54769999999962</c:v>
                </c:pt>
                <c:pt idx="46">
                  <c:v>666.87339999999995</c:v>
                </c:pt>
                <c:pt idx="47">
                  <c:v>655.42</c:v>
                </c:pt>
                <c:pt idx="48">
                  <c:v>644.18910000000005</c:v>
                </c:pt>
                <c:pt idx="49">
                  <c:v>633.18570000000022</c:v>
                </c:pt>
                <c:pt idx="50">
                  <c:v>622.44370000000004</c:v>
                </c:pt>
                <c:pt idx="51">
                  <c:v>611.99759999999981</c:v>
                </c:pt>
                <c:pt idx="52">
                  <c:v>602.19730000000004</c:v>
                </c:pt>
                <c:pt idx="53">
                  <c:v>593.03219999999976</c:v>
                </c:pt>
                <c:pt idx="54">
                  <c:v>584.48159999999996</c:v>
                </c:pt>
                <c:pt idx="55">
                  <c:v>576.52530000000002</c:v>
                </c:pt>
                <c:pt idx="56">
                  <c:v>569.31559999999979</c:v>
                </c:pt>
                <c:pt idx="57">
                  <c:v>562.55119999999977</c:v>
                </c:pt>
                <c:pt idx="58">
                  <c:v>556.14490000000001</c:v>
                </c:pt>
                <c:pt idx="59">
                  <c:v>550.00990000000002</c:v>
                </c:pt>
                <c:pt idx="60">
                  <c:v>544.09739999999999</c:v>
                </c:pt>
                <c:pt idx="61">
                  <c:v>538.32479999999998</c:v>
                </c:pt>
                <c:pt idx="62">
                  <c:v>532.649</c:v>
                </c:pt>
                <c:pt idx="63">
                  <c:v>527.02739999999972</c:v>
                </c:pt>
                <c:pt idx="64">
                  <c:v>521.40940000000001</c:v>
                </c:pt>
                <c:pt idx="65">
                  <c:v>515.83199999999977</c:v>
                </c:pt>
                <c:pt idx="66">
                  <c:v>510.26479999999987</c:v>
                </c:pt>
                <c:pt idx="67">
                  <c:v>504.67779999999999</c:v>
                </c:pt>
                <c:pt idx="68">
                  <c:v>499.01780000000002</c:v>
                </c:pt>
                <c:pt idx="69">
                  <c:v>493.36250000000001</c:v>
                </c:pt>
                <c:pt idx="70">
                  <c:v>487.68720000000002</c:v>
                </c:pt>
                <c:pt idx="71">
                  <c:v>481.96729999999991</c:v>
                </c:pt>
                <c:pt idx="72">
                  <c:v>476.14929999999998</c:v>
                </c:pt>
                <c:pt idx="73">
                  <c:v>470.32599999999991</c:v>
                </c:pt>
                <c:pt idx="74">
                  <c:v>464.47430000000003</c:v>
                </c:pt>
                <c:pt idx="75">
                  <c:v>458.57129999999989</c:v>
                </c:pt>
                <c:pt idx="76">
                  <c:v>452.56389999999999</c:v>
                </c:pt>
                <c:pt idx="77">
                  <c:v>446.54919999999993</c:v>
                </c:pt>
                <c:pt idx="78">
                  <c:v>440.50459999999993</c:v>
                </c:pt>
                <c:pt idx="79">
                  <c:v>434.4076</c:v>
                </c:pt>
                <c:pt idx="80">
                  <c:v>428.2050999999999</c:v>
                </c:pt>
                <c:pt idx="81">
                  <c:v>421.99629999999979</c:v>
                </c:pt>
                <c:pt idx="82">
                  <c:v>415.75900000000001</c:v>
                </c:pt>
                <c:pt idx="83">
                  <c:v>409.4708</c:v>
                </c:pt>
                <c:pt idx="84">
                  <c:v>403.08069999999987</c:v>
                </c:pt>
                <c:pt idx="85">
                  <c:v>396.68759999999986</c:v>
                </c:pt>
                <c:pt idx="86">
                  <c:v>390.26900000000001</c:v>
                </c:pt>
                <c:pt idx="87">
                  <c:v>383.80290000000002</c:v>
                </c:pt>
                <c:pt idx="88">
                  <c:v>377.29700000000003</c:v>
                </c:pt>
                <c:pt idx="89">
                  <c:v>370.89659999999975</c:v>
                </c:pt>
                <c:pt idx="90">
                  <c:v>364.63099999999986</c:v>
                </c:pt>
                <c:pt idx="91">
                  <c:v>358.5302999999999</c:v>
                </c:pt>
                <c:pt idx="92">
                  <c:v>352.8107</c:v>
                </c:pt>
                <c:pt idx="93">
                  <c:v>347.45949999999999</c:v>
                </c:pt>
                <c:pt idx="94">
                  <c:v>342.47329999999988</c:v>
                </c:pt>
                <c:pt idx="95">
                  <c:v>337.84870000000001</c:v>
                </c:pt>
                <c:pt idx="96">
                  <c:v>333.68799999999999</c:v>
                </c:pt>
                <c:pt idx="97">
                  <c:v>329.79469999999986</c:v>
                </c:pt>
                <c:pt idx="98">
                  <c:v>326.12900000000002</c:v>
                </c:pt>
                <c:pt idx="99">
                  <c:v>322.65210000000002</c:v>
                </c:pt>
                <c:pt idx="100">
                  <c:v>319.3587</c:v>
                </c:pt>
                <c:pt idx="101">
                  <c:v>316.15789999999998</c:v>
                </c:pt>
                <c:pt idx="102">
                  <c:v>313.03379999999987</c:v>
                </c:pt>
                <c:pt idx="103">
                  <c:v>309.9702999999999</c:v>
                </c:pt>
                <c:pt idx="104">
                  <c:v>306.9609999999999</c:v>
                </c:pt>
                <c:pt idx="105">
                  <c:v>303.98339999999985</c:v>
                </c:pt>
                <c:pt idx="106">
                  <c:v>301.02859999999976</c:v>
                </c:pt>
                <c:pt idx="107">
                  <c:v>298.08829999999989</c:v>
                </c:pt>
                <c:pt idx="108">
                  <c:v>295.15379999999999</c:v>
                </c:pt>
                <c:pt idx="109">
                  <c:v>292.2276</c:v>
                </c:pt>
                <c:pt idx="110">
                  <c:v>289.30410000000001</c:v>
                </c:pt>
                <c:pt idx="111">
                  <c:v>286.37829999999991</c:v>
                </c:pt>
                <c:pt idx="112">
                  <c:v>283.4409</c:v>
                </c:pt>
                <c:pt idx="113">
                  <c:v>280.50329999999991</c:v>
                </c:pt>
                <c:pt idx="114">
                  <c:v>277.56149999999991</c:v>
                </c:pt>
                <c:pt idx="115">
                  <c:v>274.61130000000003</c:v>
                </c:pt>
                <c:pt idx="116">
                  <c:v>271.64359999999999</c:v>
                </c:pt>
                <c:pt idx="117">
                  <c:v>268.67290000000008</c:v>
                </c:pt>
                <c:pt idx="118">
                  <c:v>265.69540000000001</c:v>
                </c:pt>
                <c:pt idx="119">
                  <c:v>262.70740000000001</c:v>
                </c:pt>
                <c:pt idx="120">
                  <c:v>259.69880000000001</c:v>
                </c:pt>
                <c:pt idx="121">
                  <c:v>256.6860999999999</c:v>
                </c:pt>
                <c:pt idx="122">
                  <c:v>253.666</c:v>
                </c:pt>
                <c:pt idx="123">
                  <c:v>250.63499999999999</c:v>
                </c:pt>
                <c:pt idx="124">
                  <c:v>247.58320000000001</c:v>
                </c:pt>
                <c:pt idx="125">
                  <c:v>244.52820000000006</c:v>
                </c:pt>
                <c:pt idx="126">
                  <c:v>241.46600000000001</c:v>
                </c:pt>
                <c:pt idx="127">
                  <c:v>238.39330000000001</c:v>
                </c:pt>
                <c:pt idx="128">
                  <c:v>235.3152</c:v>
                </c:pt>
                <c:pt idx="129">
                  <c:v>232.28050000000002</c:v>
                </c:pt>
                <c:pt idx="130">
                  <c:v>229.3192</c:v>
                </c:pt>
                <c:pt idx="131">
                  <c:v>226.46140000000005</c:v>
                </c:pt>
                <c:pt idx="132">
                  <c:v>223.86690000000004</c:v>
                </c:pt>
                <c:pt idx="133">
                  <c:v>221.50110000000001</c:v>
                </c:pt>
                <c:pt idx="134">
                  <c:v>219.35900000000001</c:v>
                </c:pt>
                <c:pt idx="135">
                  <c:v>217.43530000000001</c:v>
                </c:pt>
                <c:pt idx="136">
                  <c:v>215.7962</c:v>
                </c:pt>
                <c:pt idx="137">
                  <c:v>214.31820000000005</c:v>
                </c:pt>
                <c:pt idx="138">
                  <c:v>212.9727</c:v>
                </c:pt>
                <c:pt idx="139">
                  <c:v>211.73140000000001</c:v>
                </c:pt>
                <c:pt idx="140">
                  <c:v>210.59200000000001</c:v>
                </c:pt>
                <c:pt idx="141">
                  <c:v>209.51509999999999</c:v>
                </c:pt>
                <c:pt idx="142">
                  <c:v>208.48760000000001</c:v>
                </c:pt>
                <c:pt idx="143">
                  <c:v>207.49600000000001</c:v>
                </c:pt>
                <c:pt idx="144">
                  <c:v>206.53450000000001</c:v>
                </c:pt>
                <c:pt idx="145">
                  <c:v>205.601</c:v>
                </c:pt>
                <c:pt idx="146">
                  <c:v>204.6866</c:v>
                </c:pt>
                <c:pt idx="147">
                  <c:v>203.7826</c:v>
                </c:pt>
                <c:pt idx="148">
                  <c:v>202.88150000000007</c:v>
                </c:pt>
                <c:pt idx="149">
                  <c:v>201.9956</c:v>
                </c:pt>
                <c:pt idx="150">
                  <c:v>201.11779999999999</c:v>
                </c:pt>
                <c:pt idx="151">
                  <c:v>200.2413</c:v>
                </c:pt>
                <c:pt idx="152">
                  <c:v>199.35730000000007</c:v>
                </c:pt>
                <c:pt idx="153">
                  <c:v>198.48330000000001</c:v>
                </c:pt>
                <c:pt idx="154">
                  <c:v>197.61309999999995</c:v>
                </c:pt>
                <c:pt idx="155">
                  <c:v>196.74049999999997</c:v>
                </c:pt>
                <c:pt idx="156">
                  <c:v>195.85680000000005</c:v>
                </c:pt>
                <c:pt idx="157">
                  <c:v>194.98150000000001</c:v>
                </c:pt>
                <c:pt idx="158">
                  <c:v>194.10840000000005</c:v>
                </c:pt>
                <c:pt idx="159">
                  <c:v>193.23150000000001</c:v>
                </c:pt>
                <c:pt idx="160">
                  <c:v>192.34130000000005</c:v>
                </c:pt>
                <c:pt idx="161">
                  <c:v>191.45820000000006</c:v>
                </c:pt>
                <c:pt idx="162">
                  <c:v>190.57640000000001</c:v>
                </c:pt>
                <c:pt idx="163">
                  <c:v>189.69030000000001</c:v>
                </c:pt>
                <c:pt idx="164">
                  <c:v>188.7912</c:v>
                </c:pt>
                <c:pt idx="165">
                  <c:v>187.89920000000001</c:v>
                </c:pt>
                <c:pt idx="166">
                  <c:v>187.0087</c:v>
                </c:pt>
                <c:pt idx="167">
                  <c:v>186.11379999999994</c:v>
                </c:pt>
                <c:pt idx="168">
                  <c:v>185.2054</c:v>
                </c:pt>
                <c:pt idx="169">
                  <c:v>184.30930000000001</c:v>
                </c:pt>
                <c:pt idx="170">
                  <c:v>183.42510000000001</c:v>
                </c:pt>
                <c:pt idx="171">
                  <c:v>182.55270000000004</c:v>
                </c:pt>
                <c:pt idx="172">
                  <c:v>181.71079999999998</c:v>
                </c:pt>
                <c:pt idx="173">
                  <c:v>180.90840000000006</c:v>
                </c:pt>
                <c:pt idx="174">
                  <c:v>180.1326</c:v>
                </c:pt>
                <c:pt idx="175">
                  <c:v>179.37030000000001</c:v>
                </c:pt>
                <c:pt idx="176">
                  <c:v>178.6103</c:v>
                </c:pt>
                <c:pt idx="177">
                  <c:v>177.86830000000006</c:v>
                </c:pt>
                <c:pt idx="178">
                  <c:v>177.14179999999999</c:v>
                </c:pt>
                <c:pt idx="179">
                  <c:v>176.42860000000005</c:v>
                </c:pt>
                <c:pt idx="180">
                  <c:v>175.71479999999994</c:v>
                </c:pt>
                <c:pt idx="181">
                  <c:v>175.0068</c:v>
                </c:pt>
                <c:pt idx="182">
                  <c:v>174.29959999999994</c:v>
                </c:pt>
                <c:pt idx="183">
                  <c:v>173.58770000000001</c:v>
                </c:pt>
                <c:pt idx="184">
                  <c:v>172.8732</c:v>
                </c:pt>
                <c:pt idx="185">
                  <c:v>172.17599999999999</c:v>
                </c:pt>
                <c:pt idx="186">
                  <c:v>171.49180000000001</c:v>
                </c:pt>
                <c:pt idx="187">
                  <c:v>170.81620000000001</c:v>
                </c:pt>
                <c:pt idx="188">
                  <c:v>170.15040000000005</c:v>
                </c:pt>
                <c:pt idx="189">
                  <c:v>169.50379999999998</c:v>
                </c:pt>
                <c:pt idx="190">
                  <c:v>168.86040000000006</c:v>
                </c:pt>
                <c:pt idx="191">
                  <c:v>168.20409999999998</c:v>
                </c:pt>
                <c:pt idx="192">
                  <c:v>167.51300000000001</c:v>
                </c:pt>
                <c:pt idx="193">
                  <c:v>166.82190000000006</c:v>
                </c:pt>
                <c:pt idx="194">
                  <c:v>166.13130000000001</c:v>
                </c:pt>
                <c:pt idx="195">
                  <c:v>165.4419</c:v>
                </c:pt>
                <c:pt idx="196">
                  <c:v>164.73859999999999</c:v>
                </c:pt>
                <c:pt idx="197">
                  <c:v>164.03489999999999</c:v>
                </c:pt>
                <c:pt idx="198">
                  <c:v>163.32630000000006</c:v>
                </c:pt>
                <c:pt idx="199">
                  <c:v>162.60890000000001</c:v>
                </c:pt>
                <c:pt idx="200">
                  <c:v>161.8836</c:v>
                </c:pt>
                <c:pt idx="201">
                  <c:v>161.17329999999998</c:v>
                </c:pt>
                <c:pt idx="202">
                  <c:v>160.4742</c:v>
                </c:pt>
                <c:pt idx="203">
                  <c:v>159.78200000000001</c:v>
                </c:pt>
                <c:pt idx="204">
                  <c:v>159.09810000000004</c:v>
                </c:pt>
                <c:pt idx="205">
                  <c:v>158.4332</c:v>
                </c:pt>
                <c:pt idx="206">
                  <c:v>157.77099999999999</c:v>
                </c:pt>
                <c:pt idx="207">
                  <c:v>157.09550000000002</c:v>
                </c:pt>
                <c:pt idx="208">
                  <c:v>156.3835</c:v>
                </c:pt>
                <c:pt idx="209">
                  <c:v>155.67150000000001</c:v>
                </c:pt>
                <c:pt idx="210">
                  <c:v>154.96</c:v>
                </c:pt>
                <c:pt idx="211">
                  <c:v>154.24969999999993</c:v>
                </c:pt>
                <c:pt idx="212">
                  <c:v>153.52510000000001</c:v>
                </c:pt>
                <c:pt idx="213">
                  <c:v>152.80000000000001</c:v>
                </c:pt>
                <c:pt idx="214">
                  <c:v>152.0701</c:v>
                </c:pt>
                <c:pt idx="215">
                  <c:v>151.33110000000005</c:v>
                </c:pt>
                <c:pt idx="216">
                  <c:v>150.5847</c:v>
                </c:pt>
                <c:pt idx="217">
                  <c:v>149.85340000000005</c:v>
                </c:pt>
                <c:pt idx="218">
                  <c:v>149.13319999999999</c:v>
                </c:pt>
                <c:pt idx="219">
                  <c:v>148.42020000000005</c:v>
                </c:pt>
                <c:pt idx="220">
                  <c:v>147.71579999999994</c:v>
                </c:pt>
                <c:pt idx="221">
                  <c:v>147.03030000000001</c:v>
                </c:pt>
                <c:pt idx="222">
                  <c:v>146.3477</c:v>
                </c:pt>
                <c:pt idx="223">
                  <c:v>145.6515</c:v>
                </c:pt>
                <c:pt idx="224">
                  <c:v>144.91969999999998</c:v>
                </c:pt>
                <c:pt idx="225">
                  <c:v>144.18820000000005</c:v>
                </c:pt>
                <c:pt idx="226">
                  <c:v>143.45760000000001</c:v>
                </c:pt>
                <c:pt idx="227">
                  <c:v>142.72830000000005</c:v>
                </c:pt>
                <c:pt idx="228">
                  <c:v>141.98440000000005</c:v>
                </c:pt>
                <c:pt idx="229">
                  <c:v>141.23939999999999</c:v>
                </c:pt>
                <c:pt idx="230">
                  <c:v>140.48930000000001</c:v>
                </c:pt>
                <c:pt idx="231">
                  <c:v>139.73009999999999</c:v>
                </c:pt>
                <c:pt idx="232">
                  <c:v>138.96369999999999</c:v>
                </c:pt>
                <c:pt idx="233">
                  <c:v>138.21289999999999</c:v>
                </c:pt>
                <c:pt idx="234">
                  <c:v>137.47399999999999</c:v>
                </c:pt>
                <c:pt idx="235">
                  <c:v>136.74269999999999</c:v>
                </c:pt>
                <c:pt idx="236">
                  <c:v>136.0205</c:v>
                </c:pt>
                <c:pt idx="237">
                  <c:v>135.31730000000005</c:v>
                </c:pt>
                <c:pt idx="238">
                  <c:v>134.61699999999999</c:v>
                </c:pt>
                <c:pt idx="239">
                  <c:v>133.9033</c:v>
                </c:pt>
                <c:pt idx="240">
                  <c:v>133.1532</c:v>
                </c:pt>
                <c:pt idx="241">
                  <c:v>132.4033</c:v>
                </c:pt>
                <c:pt idx="242">
                  <c:v>131.6541</c:v>
                </c:pt>
                <c:pt idx="243">
                  <c:v>130.90620000000001</c:v>
                </c:pt>
                <c:pt idx="244">
                  <c:v>130.14429999999999</c:v>
                </c:pt>
                <c:pt idx="245">
                  <c:v>129.38190000000006</c:v>
                </c:pt>
                <c:pt idx="246">
                  <c:v>128.61479999999995</c:v>
                </c:pt>
                <c:pt idx="247">
                  <c:v>127.8407</c:v>
                </c:pt>
                <c:pt idx="248">
                  <c:v>125.7025</c:v>
                </c:pt>
                <c:pt idx="249">
                  <c:v>121.6875</c:v>
                </c:pt>
                <c:pt idx="250">
                  <c:v>115.15730000000001</c:v>
                </c:pt>
                <c:pt idx="251">
                  <c:v>105.47069999999999</c:v>
                </c:pt>
                <c:pt idx="252">
                  <c:v>92.157299999999992</c:v>
                </c:pt>
                <c:pt idx="253">
                  <c:v>78.27849999999998</c:v>
                </c:pt>
                <c:pt idx="254">
                  <c:v>64.46710000000003</c:v>
                </c:pt>
                <c:pt idx="255">
                  <c:v>51.359599999999993</c:v>
                </c:pt>
                <c:pt idx="256">
                  <c:v>40.394800000000004</c:v>
                </c:pt>
                <c:pt idx="257">
                  <c:v>31.484999999999992</c:v>
                </c:pt>
                <c:pt idx="258">
                  <c:v>24.402699999999985</c:v>
                </c:pt>
                <c:pt idx="259">
                  <c:v>18.9145</c:v>
                </c:pt>
                <c:pt idx="260">
                  <c:v>14.976100000000002</c:v>
                </c:pt>
                <c:pt idx="261">
                  <c:v>11.7211</c:v>
                </c:pt>
                <c:pt idx="262">
                  <c:v>9.0901000000000014</c:v>
                </c:pt>
                <c:pt idx="263">
                  <c:v>7.0220999999999982</c:v>
                </c:pt>
                <c:pt idx="264">
                  <c:v>5.517999999999998</c:v>
                </c:pt>
                <c:pt idx="265">
                  <c:v>4.2942</c:v>
                </c:pt>
                <c:pt idx="266">
                  <c:v>3.3142999999999989</c:v>
                </c:pt>
                <c:pt idx="267">
                  <c:v>2.5407999999999999</c:v>
                </c:pt>
                <c:pt idx="268">
                  <c:v>1.9791999999999996</c:v>
                </c:pt>
                <c:pt idx="269">
                  <c:v>1.5204</c:v>
                </c:pt>
                <c:pt idx="270">
                  <c:v>1.1507000000000001</c:v>
                </c:pt>
                <c:pt idx="271">
                  <c:v>0.85600000000000021</c:v>
                </c:pt>
                <c:pt idx="272">
                  <c:v>0.64590000000000025</c:v>
                </c:pt>
                <c:pt idx="273">
                  <c:v>0.47320000000000001</c:v>
                </c:pt>
                <c:pt idx="274">
                  <c:v>0.3334000000000002</c:v>
                </c:pt>
                <c:pt idx="275">
                  <c:v>0.22200000000000006</c:v>
                </c:pt>
                <c:pt idx="276">
                  <c:v>0.13880000000000001</c:v>
                </c:pt>
                <c:pt idx="277">
                  <c:v>7.4000000000000024E-2</c:v>
                </c:pt>
                <c:pt idx="278">
                  <c:v>2.7800000000000009E-2</c:v>
                </c:pt>
                <c:pt idx="279">
                  <c:v>1.0000000000000006E-4</c:v>
                </c:pt>
              </c:numCache>
            </c:numRef>
          </c:val>
          <c:extLst>
            <c:ext xmlns:c16="http://schemas.microsoft.com/office/drawing/2014/chart" uri="{C3380CC4-5D6E-409C-BE32-E72D297353CC}">
              <c16:uniqueId val="{00000001-9EAD-4780-9A90-BF94E8EBB68B}"/>
            </c:ext>
          </c:extLst>
        </c:ser>
        <c:ser>
          <c:idx val="1"/>
          <c:order val="2"/>
          <c:tx>
            <c:v>2002 FLOWS</c:v>
          </c:tx>
          <c:spPr>
            <a:solidFill>
              <a:schemeClr val="accent4"/>
            </a:solidFill>
            <a:ln w="15875" cap="flat" cmpd="sng" algn="ctr">
              <a:solidFill>
                <a:schemeClr val="accent4">
                  <a:shade val="50000"/>
                </a:schemeClr>
              </a:solidFill>
              <a:prstDash val="solid"/>
            </a:ln>
            <a:effectLst/>
          </c:spPr>
          <c:val>
            <c:numRef>
              <c:f>Hewletts!$D$2:$D$281</c:f>
              <c:numCache>
                <c:formatCode>General</c:formatCode>
                <c:ptCount val="280"/>
                <c:pt idx="1">
                  <c:v>0</c:v>
                </c:pt>
                <c:pt idx="2">
                  <c:v>4.0100000000000004E-2</c:v>
                </c:pt>
                <c:pt idx="3">
                  <c:v>0.16170000000000007</c:v>
                </c:pt>
                <c:pt idx="4">
                  <c:v>3.5897999999999999</c:v>
                </c:pt>
                <c:pt idx="5">
                  <c:v>17.696200000000001</c:v>
                </c:pt>
                <c:pt idx="6">
                  <c:v>52.970300000000002</c:v>
                </c:pt>
                <c:pt idx="7">
                  <c:v>119.8995</c:v>
                </c:pt>
                <c:pt idx="8">
                  <c:v>277.12380000000002</c:v>
                </c:pt>
                <c:pt idx="9">
                  <c:v>510.29649999999975</c:v>
                </c:pt>
                <c:pt idx="10">
                  <c:v>809.66759999999977</c:v>
                </c:pt>
                <c:pt idx="11">
                  <c:v>1165.5358000000001</c:v>
                </c:pt>
                <c:pt idx="12">
                  <c:v>1527.4385000000004</c:v>
                </c:pt>
                <c:pt idx="13">
                  <c:v>1840.1892999999998</c:v>
                </c:pt>
                <c:pt idx="14">
                  <c:v>2091.4540999999999</c:v>
                </c:pt>
                <c:pt idx="15">
                  <c:v>2268.8972000000008</c:v>
                </c:pt>
                <c:pt idx="16">
                  <c:v>2331.5102999999999</c:v>
                </c:pt>
                <c:pt idx="17">
                  <c:v>2328.9940999999999</c:v>
                </c:pt>
                <c:pt idx="18">
                  <c:v>2270.7919999999999</c:v>
                </c:pt>
                <c:pt idx="19">
                  <c:v>2166.2799999999997</c:v>
                </c:pt>
                <c:pt idx="20">
                  <c:v>2026.337</c:v>
                </c:pt>
                <c:pt idx="21">
                  <c:v>1878.8777</c:v>
                </c:pt>
                <c:pt idx="22">
                  <c:v>1729.0772999999999</c:v>
                </c:pt>
                <c:pt idx="23">
                  <c:v>1582.0839999999998</c:v>
                </c:pt>
                <c:pt idx="24">
                  <c:v>1450.9037000000001</c:v>
                </c:pt>
                <c:pt idx="25">
                  <c:v>1335.1086</c:v>
                </c:pt>
                <c:pt idx="26">
                  <c:v>1233.6719999999998</c:v>
                </c:pt>
                <c:pt idx="27">
                  <c:v>1145.5813999999998</c:v>
                </c:pt>
                <c:pt idx="28">
                  <c:v>1073.1165000000001</c:v>
                </c:pt>
                <c:pt idx="29">
                  <c:v>1008.5525999999998</c:v>
                </c:pt>
                <c:pt idx="30">
                  <c:v>951.09199999999998</c:v>
                </c:pt>
                <c:pt idx="31">
                  <c:v>899.94669999999962</c:v>
                </c:pt>
                <c:pt idx="32">
                  <c:v>857.00419999999997</c:v>
                </c:pt>
                <c:pt idx="33">
                  <c:v>819.41989999999998</c:v>
                </c:pt>
                <c:pt idx="34">
                  <c:v>786.76</c:v>
                </c:pt>
                <c:pt idx="35">
                  <c:v>758.59649999999999</c:v>
                </c:pt>
                <c:pt idx="36">
                  <c:v>735.65009999999972</c:v>
                </c:pt>
                <c:pt idx="37">
                  <c:v>715.36819999999977</c:v>
                </c:pt>
                <c:pt idx="38">
                  <c:v>697.3123999999998</c:v>
                </c:pt>
                <c:pt idx="39">
                  <c:v>681.04859999999996</c:v>
                </c:pt>
                <c:pt idx="40">
                  <c:v>666.77640000000019</c:v>
                </c:pt>
                <c:pt idx="41">
                  <c:v>653.67340000000024</c:v>
                </c:pt>
                <c:pt idx="42">
                  <c:v>641.55070000000001</c:v>
                </c:pt>
                <c:pt idx="43">
                  <c:v>630.2201</c:v>
                </c:pt>
                <c:pt idx="44">
                  <c:v>619.51340000000005</c:v>
                </c:pt>
                <c:pt idx="45">
                  <c:v>609.1481</c:v>
                </c:pt>
                <c:pt idx="46">
                  <c:v>599.03769999999975</c:v>
                </c:pt>
                <c:pt idx="47">
                  <c:v>589.09640000000002</c:v>
                </c:pt>
                <c:pt idx="48">
                  <c:v>579.31809999999996</c:v>
                </c:pt>
                <c:pt idx="49">
                  <c:v>569.72439999999995</c:v>
                </c:pt>
                <c:pt idx="50">
                  <c:v>560.34749999999963</c:v>
                </c:pt>
                <c:pt idx="51">
                  <c:v>551.2192</c:v>
                </c:pt>
                <c:pt idx="52">
                  <c:v>542.65049999999997</c:v>
                </c:pt>
                <c:pt idx="53">
                  <c:v>534.64089999999999</c:v>
                </c:pt>
                <c:pt idx="54">
                  <c:v>527.17290000000003</c:v>
                </c:pt>
                <c:pt idx="55">
                  <c:v>520.22910000000002</c:v>
                </c:pt>
                <c:pt idx="56">
                  <c:v>513.94269999999949</c:v>
                </c:pt>
                <c:pt idx="57">
                  <c:v>508.04880000000014</c:v>
                </c:pt>
                <c:pt idx="58">
                  <c:v>502.46889999999991</c:v>
                </c:pt>
                <c:pt idx="59">
                  <c:v>497.12529999999987</c:v>
                </c:pt>
                <c:pt idx="60">
                  <c:v>491.9704999999999</c:v>
                </c:pt>
                <c:pt idx="61">
                  <c:v>486.93459999999988</c:v>
                </c:pt>
                <c:pt idx="62">
                  <c:v>481.97899999999976</c:v>
                </c:pt>
                <c:pt idx="63">
                  <c:v>477.06529999999987</c:v>
                </c:pt>
                <c:pt idx="64">
                  <c:v>472.14490000000012</c:v>
                </c:pt>
                <c:pt idx="65">
                  <c:v>467.25479999999999</c:v>
                </c:pt>
                <c:pt idx="66">
                  <c:v>462.36779999999999</c:v>
                </c:pt>
                <c:pt idx="67">
                  <c:v>457.45679999999987</c:v>
                </c:pt>
                <c:pt idx="68">
                  <c:v>452.4708</c:v>
                </c:pt>
                <c:pt idx="69">
                  <c:v>447.48329999999987</c:v>
                </c:pt>
                <c:pt idx="70">
                  <c:v>442.47219999999987</c:v>
                </c:pt>
                <c:pt idx="71">
                  <c:v>437.41509999999988</c:v>
                </c:pt>
                <c:pt idx="72">
                  <c:v>432.26119999999975</c:v>
                </c:pt>
                <c:pt idx="73">
                  <c:v>427.0970999999999</c:v>
                </c:pt>
                <c:pt idx="74">
                  <c:v>421.90219999999988</c:v>
                </c:pt>
                <c:pt idx="75">
                  <c:v>416.65570000000002</c:v>
                </c:pt>
                <c:pt idx="76">
                  <c:v>411.30720000000002</c:v>
                </c:pt>
                <c:pt idx="77">
                  <c:v>405.94740000000002</c:v>
                </c:pt>
                <c:pt idx="78">
                  <c:v>400.55599999999993</c:v>
                </c:pt>
                <c:pt idx="79">
                  <c:v>395.1123</c:v>
                </c:pt>
                <c:pt idx="80">
                  <c:v>389.56609999999989</c:v>
                </c:pt>
                <c:pt idx="81">
                  <c:v>384.00979999999993</c:v>
                </c:pt>
                <c:pt idx="82">
                  <c:v>378.42329999999976</c:v>
                </c:pt>
                <c:pt idx="83">
                  <c:v>372.78629999999976</c:v>
                </c:pt>
                <c:pt idx="84">
                  <c:v>367.0505</c:v>
                </c:pt>
                <c:pt idx="85">
                  <c:v>361.30799999999999</c:v>
                </c:pt>
                <c:pt idx="86">
                  <c:v>355.53839999999985</c:v>
                </c:pt>
                <c:pt idx="87">
                  <c:v>349.72169999999988</c:v>
                </c:pt>
                <c:pt idx="88">
                  <c:v>343.86360000000002</c:v>
                </c:pt>
                <c:pt idx="89">
                  <c:v>338.09819999999985</c:v>
                </c:pt>
                <c:pt idx="90">
                  <c:v>332.45240000000001</c:v>
                </c:pt>
                <c:pt idx="91">
                  <c:v>326.95359999999988</c:v>
                </c:pt>
                <c:pt idx="92">
                  <c:v>321.79790000000003</c:v>
                </c:pt>
                <c:pt idx="93">
                  <c:v>316.97559999999987</c:v>
                </c:pt>
                <c:pt idx="94">
                  <c:v>312.48389999999989</c:v>
                </c:pt>
                <c:pt idx="95">
                  <c:v>308.31979999999999</c:v>
                </c:pt>
                <c:pt idx="96">
                  <c:v>304.57580000000002</c:v>
                </c:pt>
                <c:pt idx="97">
                  <c:v>301.07400000000001</c:v>
                </c:pt>
                <c:pt idx="98">
                  <c:v>297.77809999999988</c:v>
                </c:pt>
                <c:pt idx="99">
                  <c:v>294.65269999999998</c:v>
                </c:pt>
                <c:pt idx="100">
                  <c:v>291.69240000000002</c:v>
                </c:pt>
                <c:pt idx="101">
                  <c:v>288.815</c:v>
                </c:pt>
                <c:pt idx="102">
                  <c:v>286.00619999999975</c:v>
                </c:pt>
                <c:pt idx="103">
                  <c:v>283.2512999999999</c:v>
                </c:pt>
                <c:pt idx="104">
                  <c:v>280.54410000000001</c:v>
                </c:pt>
                <c:pt idx="105">
                  <c:v>277.86450000000002</c:v>
                </c:pt>
                <c:pt idx="106">
                  <c:v>275.20440000000002</c:v>
                </c:pt>
                <c:pt idx="107">
                  <c:v>272.55619999999988</c:v>
                </c:pt>
                <c:pt idx="108">
                  <c:v>269.91149999999988</c:v>
                </c:pt>
                <c:pt idx="109">
                  <c:v>267.27319999999975</c:v>
                </c:pt>
                <c:pt idx="110">
                  <c:v>264.63609999999989</c:v>
                </c:pt>
                <c:pt idx="111">
                  <c:v>261.99589999999989</c:v>
                </c:pt>
                <c:pt idx="112">
                  <c:v>259.34320000000002</c:v>
                </c:pt>
                <c:pt idx="113">
                  <c:v>256.6893</c:v>
                </c:pt>
                <c:pt idx="114">
                  <c:v>254.03050000000002</c:v>
                </c:pt>
                <c:pt idx="115">
                  <c:v>251.363</c:v>
                </c:pt>
                <c:pt idx="116">
                  <c:v>248.67769999999999</c:v>
                </c:pt>
                <c:pt idx="117">
                  <c:v>245.98880000000005</c:v>
                </c:pt>
                <c:pt idx="118">
                  <c:v>243.29259999999999</c:v>
                </c:pt>
                <c:pt idx="119">
                  <c:v>240.58590000000001</c:v>
                </c:pt>
                <c:pt idx="120">
                  <c:v>237.85870000000006</c:v>
                </c:pt>
                <c:pt idx="121">
                  <c:v>235.1268</c:v>
                </c:pt>
                <c:pt idx="122">
                  <c:v>232.38720000000006</c:v>
                </c:pt>
                <c:pt idx="123">
                  <c:v>229.63669999999999</c:v>
                </c:pt>
                <c:pt idx="124">
                  <c:v>226.86580000000001</c:v>
                </c:pt>
                <c:pt idx="125">
                  <c:v>224.0908</c:v>
                </c:pt>
                <c:pt idx="126">
                  <c:v>221.30840000000006</c:v>
                </c:pt>
                <c:pt idx="127">
                  <c:v>218.5154</c:v>
                </c:pt>
                <c:pt idx="128">
                  <c:v>215.71639999999999</c:v>
                </c:pt>
                <c:pt idx="129">
                  <c:v>212.95630000000006</c:v>
                </c:pt>
                <c:pt idx="130">
                  <c:v>210.2628</c:v>
                </c:pt>
                <c:pt idx="131">
                  <c:v>207.6634</c:v>
                </c:pt>
                <c:pt idx="132">
                  <c:v>205.30450000000002</c:v>
                </c:pt>
                <c:pt idx="133">
                  <c:v>203.15479999999999</c:v>
                </c:pt>
                <c:pt idx="134">
                  <c:v>201.20979999999994</c:v>
                </c:pt>
                <c:pt idx="135">
                  <c:v>199.4648</c:v>
                </c:pt>
                <c:pt idx="136">
                  <c:v>197.97989999999999</c:v>
                </c:pt>
                <c:pt idx="137">
                  <c:v>196.64240000000001</c:v>
                </c:pt>
                <c:pt idx="138">
                  <c:v>195.42590000000001</c:v>
                </c:pt>
                <c:pt idx="139">
                  <c:v>194.30459999999999</c:v>
                </c:pt>
                <c:pt idx="140">
                  <c:v>193.27629999999999</c:v>
                </c:pt>
                <c:pt idx="141">
                  <c:v>192.30520000000001</c:v>
                </c:pt>
                <c:pt idx="142">
                  <c:v>191.37909999999999</c:v>
                </c:pt>
                <c:pt idx="143">
                  <c:v>190.48570000000001</c:v>
                </c:pt>
                <c:pt idx="144">
                  <c:v>189.61949999999999</c:v>
                </c:pt>
                <c:pt idx="145">
                  <c:v>188.77879999999999</c:v>
                </c:pt>
                <c:pt idx="146">
                  <c:v>187.95530000000005</c:v>
                </c:pt>
                <c:pt idx="147">
                  <c:v>187.1412</c:v>
                </c:pt>
                <c:pt idx="148">
                  <c:v>186.32940000000005</c:v>
                </c:pt>
                <c:pt idx="149">
                  <c:v>185.53130000000004</c:v>
                </c:pt>
                <c:pt idx="150">
                  <c:v>184.74049999999997</c:v>
                </c:pt>
                <c:pt idx="151">
                  <c:v>183.95070000000001</c:v>
                </c:pt>
                <c:pt idx="152">
                  <c:v>183.15369999999999</c:v>
                </c:pt>
                <c:pt idx="153">
                  <c:v>182.3656</c:v>
                </c:pt>
                <c:pt idx="154">
                  <c:v>181.58080000000001</c:v>
                </c:pt>
                <c:pt idx="155">
                  <c:v>180.79359999999994</c:v>
                </c:pt>
                <c:pt idx="156">
                  <c:v>179.99590000000001</c:v>
                </c:pt>
                <c:pt idx="157">
                  <c:v>179.20569999999998</c:v>
                </c:pt>
                <c:pt idx="158">
                  <c:v>178.41720000000001</c:v>
                </c:pt>
                <c:pt idx="159">
                  <c:v>177.6249</c:v>
                </c:pt>
                <c:pt idx="160">
                  <c:v>176.82010000000005</c:v>
                </c:pt>
                <c:pt idx="161">
                  <c:v>176.0215</c:v>
                </c:pt>
                <c:pt idx="162">
                  <c:v>175.22409999999999</c:v>
                </c:pt>
                <c:pt idx="163">
                  <c:v>174.42240000000007</c:v>
                </c:pt>
                <c:pt idx="164">
                  <c:v>173.60850000000002</c:v>
                </c:pt>
                <c:pt idx="165">
                  <c:v>172.80110000000005</c:v>
                </c:pt>
                <c:pt idx="166">
                  <c:v>171.9949</c:v>
                </c:pt>
                <c:pt idx="167">
                  <c:v>171.18459999999999</c:v>
                </c:pt>
                <c:pt idx="168">
                  <c:v>170.36150000000001</c:v>
                </c:pt>
                <c:pt idx="169">
                  <c:v>169.54959999999994</c:v>
                </c:pt>
                <c:pt idx="170">
                  <c:v>168.7483</c:v>
                </c:pt>
                <c:pt idx="171">
                  <c:v>167.95770000000005</c:v>
                </c:pt>
                <c:pt idx="172">
                  <c:v>167.19469999999998</c:v>
                </c:pt>
                <c:pt idx="173">
                  <c:v>166.46800000000005</c:v>
                </c:pt>
                <c:pt idx="174">
                  <c:v>165.76569999999998</c:v>
                </c:pt>
                <c:pt idx="175">
                  <c:v>165.07550000000001</c:v>
                </c:pt>
                <c:pt idx="176">
                  <c:v>164.38730000000007</c:v>
                </c:pt>
                <c:pt idx="177">
                  <c:v>163.71569999999994</c:v>
                </c:pt>
                <c:pt idx="178">
                  <c:v>163.05830000000006</c:v>
                </c:pt>
                <c:pt idx="179">
                  <c:v>162.41300000000001</c:v>
                </c:pt>
                <c:pt idx="180">
                  <c:v>161.76679999999999</c:v>
                </c:pt>
                <c:pt idx="181">
                  <c:v>161.1258</c:v>
                </c:pt>
                <c:pt idx="182">
                  <c:v>160.48520000000005</c:v>
                </c:pt>
                <c:pt idx="183">
                  <c:v>159.84020000000001</c:v>
                </c:pt>
                <c:pt idx="184">
                  <c:v>159.1927</c:v>
                </c:pt>
                <c:pt idx="185">
                  <c:v>158.5608</c:v>
                </c:pt>
                <c:pt idx="186">
                  <c:v>157.9408</c:v>
                </c:pt>
                <c:pt idx="187">
                  <c:v>157.32860000000005</c:v>
                </c:pt>
                <c:pt idx="188">
                  <c:v>156.7253</c:v>
                </c:pt>
                <c:pt idx="189">
                  <c:v>156.13949999999997</c:v>
                </c:pt>
                <c:pt idx="190">
                  <c:v>155.55670000000001</c:v>
                </c:pt>
                <c:pt idx="191">
                  <c:v>154.96180000000001</c:v>
                </c:pt>
                <c:pt idx="192">
                  <c:v>154.3347</c:v>
                </c:pt>
                <c:pt idx="193">
                  <c:v>153.70750000000001</c:v>
                </c:pt>
                <c:pt idx="194">
                  <c:v>153.08070000000001</c:v>
                </c:pt>
                <c:pt idx="195">
                  <c:v>152.45510000000004</c:v>
                </c:pt>
                <c:pt idx="196">
                  <c:v>151.81640000000004</c:v>
                </c:pt>
                <c:pt idx="197">
                  <c:v>151.1772</c:v>
                </c:pt>
                <c:pt idx="198">
                  <c:v>150.5334</c:v>
                </c:pt>
                <c:pt idx="199">
                  <c:v>149.88100000000006</c:v>
                </c:pt>
                <c:pt idx="200">
                  <c:v>149.22120000000001</c:v>
                </c:pt>
                <c:pt idx="201">
                  <c:v>148.57479999999998</c:v>
                </c:pt>
                <c:pt idx="202">
                  <c:v>147.9385</c:v>
                </c:pt>
                <c:pt idx="203">
                  <c:v>147.30850000000001</c:v>
                </c:pt>
                <c:pt idx="204">
                  <c:v>146.68640000000005</c:v>
                </c:pt>
                <c:pt idx="205">
                  <c:v>146.08170000000001</c:v>
                </c:pt>
                <c:pt idx="206">
                  <c:v>145.47949999999997</c:v>
                </c:pt>
                <c:pt idx="207">
                  <c:v>144.86490000000001</c:v>
                </c:pt>
                <c:pt idx="208">
                  <c:v>144.21649999999997</c:v>
                </c:pt>
                <c:pt idx="209">
                  <c:v>143.56790000000001</c:v>
                </c:pt>
                <c:pt idx="210">
                  <c:v>142.91969999999998</c:v>
                </c:pt>
                <c:pt idx="211">
                  <c:v>142.2723</c:v>
                </c:pt>
                <c:pt idx="212">
                  <c:v>141.61159999999998</c:v>
                </c:pt>
                <c:pt idx="213">
                  <c:v>140.95040000000006</c:v>
                </c:pt>
                <c:pt idx="214">
                  <c:v>140.28469999999999</c:v>
                </c:pt>
                <c:pt idx="215">
                  <c:v>139.61069999999998</c:v>
                </c:pt>
                <c:pt idx="216">
                  <c:v>138.92959999999999</c:v>
                </c:pt>
                <c:pt idx="217">
                  <c:v>138.26230000000001</c:v>
                </c:pt>
                <c:pt idx="218">
                  <c:v>137.6052</c:v>
                </c:pt>
                <c:pt idx="219">
                  <c:v>136.95440000000005</c:v>
                </c:pt>
                <c:pt idx="220">
                  <c:v>136.3115</c:v>
                </c:pt>
                <c:pt idx="221">
                  <c:v>135.6859</c:v>
                </c:pt>
                <c:pt idx="222">
                  <c:v>135.06270000000001</c:v>
                </c:pt>
                <c:pt idx="223">
                  <c:v>134.42700000000005</c:v>
                </c:pt>
                <c:pt idx="224">
                  <c:v>133.75830000000005</c:v>
                </c:pt>
                <c:pt idx="225">
                  <c:v>133.0899</c:v>
                </c:pt>
                <c:pt idx="226">
                  <c:v>132.42220000000006</c:v>
                </c:pt>
                <c:pt idx="227">
                  <c:v>131.75559999999999</c:v>
                </c:pt>
                <c:pt idx="228">
                  <c:v>131.07509999999999</c:v>
                </c:pt>
                <c:pt idx="229">
                  <c:v>130.39359999999999</c:v>
                </c:pt>
                <c:pt idx="230">
                  <c:v>129.70740000000001</c:v>
                </c:pt>
                <c:pt idx="231">
                  <c:v>129.0127</c:v>
                </c:pt>
                <c:pt idx="232">
                  <c:v>128.31100000000001</c:v>
                </c:pt>
                <c:pt idx="233">
                  <c:v>127.62379999999997</c:v>
                </c:pt>
                <c:pt idx="234">
                  <c:v>126.94750000000005</c:v>
                </c:pt>
                <c:pt idx="235">
                  <c:v>126.27809999999998</c:v>
                </c:pt>
                <c:pt idx="236">
                  <c:v>125.6169</c:v>
                </c:pt>
                <c:pt idx="237">
                  <c:v>124.97320000000002</c:v>
                </c:pt>
                <c:pt idx="238">
                  <c:v>124.33199999999999</c:v>
                </c:pt>
                <c:pt idx="239">
                  <c:v>123.67839999999997</c:v>
                </c:pt>
                <c:pt idx="240">
                  <c:v>122.99120000000005</c:v>
                </c:pt>
                <c:pt idx="241">
                  <c:v>122.30410000000002</c:v>
                </c:pt>
                <c:pt idx="242">
                  <c:v>121.6174</c:v>
                </c:pt>
                <c:pt idx="243">
                  <c:v>120.93190000000003</c:v>
                </c:pt>
                <c:pt idx="244">
                  <c:v>120.2333</c:v>
                </c:pt>
                <c:pt idx="245">
                  <c:v>119.5343</c:v>
                </c:pt>
                <c:pt idx="246">
                  <c:v>118.8309</c:v>
                </c:pt>
                <c:pt idx="247">
                  <c:v>118.12090000000001</c:v>
                </c:pt>
                <c:pt idx="248">
                  <c:v>116.1497</c:v>
                </c:pt>
                <c:pt idx="249">
                  <c:v>112.44360000000003</c:v>
                </c:pt>
                <c:pt idx="250">
                  <c:v>106.41260000000003</c:v>
                </c:pt>
                <c:pt idx="251">
                  <c:v>97.463800000000006</c:v>
                </c:pt>
                <c:pt idx="252">
                  <c:v>85.162199999999999</c:v>
                </c:pt>
                <c:pt idx="253">
                  <c:v>72.337599999999995</c:v>
                </c:pt>
                <c:pt idx="254">
                  <c:v>59.574800000000003</c:v>
                </c:pt>
                <c:pt idx="255">
                  <c:v>47.462300000000013</c:v>
                </c:pt>
                <c:pt idx="256">
                  <c:v>37.329500000000003</c:v>
                </c:pt>
                <c:pt idx="257">
                  <c:v>29.0959</c:v>
                </c:pt>
                <c:pt idx="258">
                  <c:v>22.550999999999991</c:v>
                </c:pt>
                <c:pt idx="259">
                  <c:v>17.479299999999988</c:v>
                </c:pt>
                <c:pt idx="260">
                  <c:v>13.839700000000002</c:v>
                </c:pt>
                <c:pt idx="261">
                  <c:v>10.8317</c:v>
                </c:pt>
                <c:pt idx="262">
                  <c:v>8.400400000000003</c:v>
                </c:pt>
                <c:pt idx="263">
                  <c:v>6.4893000000000018</c:v>
                </c:pt>
                <c:pt idx="264">
                  <c:v>5.0994000000000002</c:v>
                </c:pt>
                <c:pt idx="265">
                  <c:v>3.9683999999999999</c:v>
                </c:pt>
                <c:pt idx="266">
                  <c:v>3.0629</c:v>
                </c:pt>
                <c:pt idx="267">
                  <c:v>2.3481000000000001</c:v>
                </c:pt>
                <c:pt idx="268">
                  <c:v>1.8290999999999995</c:v>
                </c:pt>
                <c:pt idx="269">
                  <c:v>1.4050999999999996</c:v>
                </c:pt>
                <c:pt idx="270">
                  <c:v>1.0633999999999995</c:v>
                </c:pt>
                <c:pt idx="271">
                  <c:v>0.79110000000000003</c:v>
                </c:pt>
                <c:pt idx="272">
                  <c:v>0.59690000000000021</c:v>
                </c:pt>
                <c:pt idx="273">
                  <c:v>0.43730000000000013</c:v>
                </c:pt>
                <c:pt idx="274">
                  <c:v>0.3081000000000001</c:v>
                </c:pt>
                <c:pt idx="275">
                  <c:v>0.2051</c:v>
                </c:pt>
                <c:pt idx="276">
                  <c:v>0.1283</c:v>
                </c:pt>
                <c:pt idx="277">
                  <c:v>6.840000000000003E-2</c:v>
                </c:pt>
                <c:pt idx="278">
                  <c:v>2.5700000000000008E-2</c:v>
                </c:pt>
                <c:pt idx="279">
                  <c:v>1.0000000000000006E-4</c:v>
                </c:pt>
              </c:numCache>
            </c:numRef>
          </c:val>
          <c:extLst>
            <c:ext xmlns:c16="http://schemas.microsoft.com/office/drawing/2014/chart" uri="{C3380CC4-5D6E-409C-BE32-E72D297353CC}">
              <c16:uniqueId val="{00000002-9EAD-4780-9A90-BF94E8EBB68B}"/>
            </c:ext>
          </c:extLst>
        </c:ser>
        <c:ser>
          <c:idx val="2"/>
          <c:order val="3"/>
          <c:tx>
            <c:v>2006 FLOWS</c:v>
          </c:tx>
          <c:spPr>
            <a:solidFill>
              <a:schemeClr val="accent3"/>
            </a:solidFill>
            <a:ln w="15875" cap="flat" cmpd="sng" algn="ctr">
              <a:solidFill>
                <a:schemeClr val="accent3">
                  <a:shade val="50000"/>
                </a:schemeClr>
              </a:solidFill>
              <a:prstDash val="solid"/>
            </a:ln>
            <a:effectLst/>
          </c:spPr>
          <c:val>
            <c:numRef>
              <c:f>Hewletts!$C$2:$C$281</c:f>
              <c:numCache>
                <c:formatCode>General</c:formatCode>
                <c:ptCount val="280"/>
                <c:pt idx="3">
                  <c:v>5.0000000000000023E-4</c:v>
                </c:pt>
                <c:pt idx="4">
                  <c:v>1.0151999999999997</c:v>
                </c:pt>
                <c:pt idx="5">
                  <c:v>8.6004000000000005</c:v>
                </c:pt>
                <c:pt idx="6">
                  <c:v>31.346</c:v>
                </c:pt>
                <c:pt idx="7">
                  <c:v>77.841600000000028</c:v>
                </c:pt>
                <c:pt idx="8">
                  <c:v>201.00949999999997</c:v>
                </c:pt>
                <c:pt idx="9">
                  <c:v>394.07560000000001</c:v>
                </c:pt>
                <c:pt idx="10">
                  <c:v>650.39480000000003</c:v>
                </c:pt>
                <c:pt idx="11">
                  <c:v>963.36139999999978</c:v>
                </c:pt>
                <c:pt idx="12">
                  <c:v>1292.6916999999999</c:v>
                </c:pt>
                <c:pt idx="13">
                  <c:v>1584.0052000000001</c:v>
                </c:pt>
                <c:pt idx="14">
                  <c:v>1824.6728999999998</c:v>
                </c:pt>
                <c:pt idx="15">
                  <c:v>2002.0711999999999</c:v>
                </c:pt>
                <c:pt idx="16">
                  <c:v>2076.1615999999999</c:v>
                </c:pt>
                <c:pt idx="17">
                  <c:v>2089.4364999999998</c:v>
                </c:pt>
                <c:pt idx="18">
                  <c:v>2050.0178000000001</c:v>
                </c:pt>
                <c:pt idx="19">
                  <c:v>1965.9653000000001</c:v>
                </c:pt>
                <c:pt idx="20">
                  <c:v>1846.1688999999999</c:v>
                </c:pt>
                <c:pt idx="21">
                  <c:v>1717.7897</c:v>
                </c:pt>
                <c:pt idx="22">
                  <c:v>1585.7988</c:v>
                </c:pt>
                <c:pt idx="23">
                  <c:v>1455.1415999999999</c:v>
                </c:pt>
                <c:pt idx="24">
                  <c:v>1337.6698999999999</c:v>
                </c:pt>
                <c:pt idx="25">
                  <c:v>1233.7362000000001</c:v>
                </c:pt>
                <c:pt idx="26">
                  <c:v>1142.4832999999999</c:v>
                </c:pt>
                <c:pt idx="27">
                  <c:v>1063.0667000000001</c:v>
                </c:pt>
                <c:pt idx="28">
                  <c:v>997.54340000000002</c:v>
                </c:pt>
                <c:pt idx="29">
                  <c:v>939.04909999999973</c:v>
                </c:pt>
                <c:pt idx="30">
                  <c:v>886.88319999999999</c:v>
                </c:pt>
                <c:pt idx="31">
                  <c:v>840.3537</c:v>
                </c:pt>
                <c:pt idx="32">
                  <c:v>801.19150000000002</c:v>
                </c:pt>
                <c:pt idx="33">
                  <c:v>766.89859999999999</c:v>
                </c:pt>
                <c:pt idx="34">
                  <c:v>737.0934000000002</c:v>
                </c:pt>
                <c:pt idx="35">
                  <c:v>711.39959999999996</c:v>
                </c:pt>
                <c:pt idx="36">
                  <c:v>690.49689999999998</c:v>
                </c:pt>
                <c:pt idx="37">
                  <c:v>672.02570000000003</c:v>
                </c:pt>
                <c:pt idx="38">
                  <c:v>655.5761</c:v>
                </c:pt>
                <c:pt idx="39">
                  <c:v>640.74209999999982</c:v>
                </c:pt>
                <c:pt idx="40">
                  <c:v>627.68259999999998</c:v>
                </c:pt>
                <c:pt idx="41">
                  <c:v>615.67190000000005</c:v>
                </c:pt>
                <c:pt idx="42">
                  <c:v>604.54070000000002</c:v>
                </c:pt>
                <c:pt idx="43">
                  <c:v>594.12090000000001</c:v>
                </c:pt>
                <c:pt idx="44">
                  <c:v>584.25419999999997</c:v>
                </c:pt>
                <c:pt idx="45">
                  <c:v>574.69069999999999</c:v>
                </c:pt>
                <c:pt idx="46">
                  <c:v>565.35059999999976</c:v>
                </c:pt>
                <c:pt idx="47">
                  <c:v>556.15480000000002</c:v>
                </c:pt>
                <c:pt idx="48">
                  <c:v>547.09280000000001</c:v>
                </c:pt>
                <c:pt idx="49">
                  <c:v>538.19460000000004</c:v>
                </c:pt>
                <c:pt idx="50">
                  <c:v>529.49109999999996</c:v>
                </c:pt>
                <c:pt idx="51">
                  <c:v>521.01340000000005</c:v>
                </c:pt>
                <c:pt idx="52">
                  <c:v>513.05239999999981</c:v>
                </c:pt>
                <c:pt idx="53">
                  <c:v>505.61329999999987</c:v>
                </c:pt>
                <c:pt idx="54">
                  <c:v>498.67950000000002</c:v>
                </c:pt>
                <c:pt idx="55">
                  <c:v>492.23519999999985</c:v>
                </c:pt>
                <c:pt idx="56">
                  <c:v>486.40410000000003</c:v>
                </c:pt>
                <c:pt idx="57">
                  <c:v>480.93939999999975</c:v>
                </c:pt>
                <c:pt idx="58">
                  <c:v>475.76710000000003</c:v>
                </c:pt>
                <c:pt idx="59">
                  <c:v>470.81369999999993</c:v>
                </c:pt>
                <c:pt idx="60">
                  <c:v>466.03269999999986</c:v>
                </c:pt>
                <c:pt idx="61">
                  <c:v>461.36040000000008</c:v>
                </c:pt>
                <c:pt idx="62">
                  <c:v>456.76029999999986</c:v>
                </c:pt>
                <c:pt idx="63">
                  <c:v>452.19600000000003</c:v>
                </c:pt>
                <c:pt idx="64">
                  <c:v>447.61989999999997</c:v>
                </c:pt>
                <c:pt idx="65">
                  <c:v>443.06920000000002</c:v>
                </c:pt>
                <c:pt idx="66">
                  <c:v>438.51819999999975</c:v>
                </c:pt>
                <c:pt idx="67">
                  <c:v>433.94119999999975</c:v>
                </c:pt>
                <c:pt idx="68">
                  <c:v>429.28809999999987</c:v>
                </c:pt>
                <c:pt idx="69">
                  <c:v>424.63099999999986</c:v>
                </c:pt>
                <c:pt idx="70">
                  <c:v>419.9482999999999</c:v>
                </c:pt>
                <c:pt idx="71">
                  <c:v>415.21899999999988</c:v>
                </c:pt>
                <c:pt idx="72">
                  <c:v>410.39359999999988</c:v>
                </c:pt>
                <c:pt idx="73">
                  <c:v>405.55599999999993</c:v>
                </c:pt>
                <c:pt idx="74">
                  <c:v>400.68639999999988</c:v>
                </c:pt>
                <c:pt idx="75">
                  <c:v>395.7650999999999</c:v>
                </c:pt>
                <c:pt idx="76">
                  <c:v>390.74310000000003</c:v>
                </c:pt>
                <c:pt idx="77">
                  <c:v>385.7079</c:v>
                </c:pt>
                <c:pt idx="78">
                  <c:v>380.64019999999999</c:v>
                </c:pt>
                <c:pt idx="79">
                  <c:v>375.52050000000003</c:v>
                </c:pt>
                <c:pt idx="80">
                  <c:v>370.2998</c:v>
                </c:pt>
                <c:pt idx="81">
                  <c:v>365.06720000000001</c:v>
                </c:pt>
                <c:pt idx="82">
                  <c:v>359.80369999999999</c:v>
                </c:pt>
                <c:pt idx="83">
                  <c:v>354.4899999999999</c:v>
                </c:pt>
                <c:pt idx="84">
                  <c:v>349.07909999999993</c:v>
                </c:pt>
                <c:pt idx="85">
                  <c:v>343.65980000000013</c:v>
                </c:pt>
                <c:pt idx="86">
                  <c:v>338.21260000000001</c:v>
                </c:pt>
                <c:pt idx="87">
                  <c:v>332.71849999999989</c:v>
                </c:pt>
                <c:pt idx="88">
                  <c:v>327.18209999999999</c:v>
                </c:pt>
                <c:pt idx="89">
                  <c:v>321.73209999999989</c:v>
                </c:pt>
                <c:pt idx="90">
                  <c:v>316.39420000000001</c:v>
                </c:pt>
                <c:pt idx="91">
                  <c:v>311.19459999999987</c:v>
                </c:pt>
                <c:pt idx="92">
                  <c:v>306.3193</c:v>
                </c:pt>
                <c:pt idx="93">
                  <c:v>301.75990000000002</c:v>
                </c:pt>
                <c:pt idx="94">
                  <c:v>297.51409999999993</c:v>
                </c:pt>
                <c:pt idx="95">
                  <c:v>293.57889999999986</c:v>
                </c:pt>
                <c:pt idx="96">
                  <c:v>290.0421</c:v>
                </c:pt>
                <c:pt idx="97">
                  <c:v>286.73480000000001</c:v>
                </c:pt>
                <c:pt idx="98">
                  <c:v>283.62259999999986</c:v>
                </c:pt>
                <c:pt idx="99">
                  <c:v>280.67189999999999</c:v>
                </c:pt>
                <c:pt idx="100">
                  <c:v>277.87700000000001</c:v>
                </c:pt>
                <c:pt idx="101">
                  <c:v>275.16030000000001</c:v>
                </c:pt>
                <c:pt idx="102">
                  <c:v>272.50839999999988</c:v>
                </c:pt>
                <c:pt idx="103">
                  <c:v>269.90699999999975</c:v>
                </c:pt>
                <c:pt idx="104">
                  <c:v>267.34980000000013</c:v>
                </c:pt>
                <c:pt idx="105">
                  <c:v>264.8180999999999</c:v>
                </c:pt>
                <c:pt idx="106">
                  <c:v>262.30439999999999</c:v>
                </c:pt>
                <c:pt idx="107">
                  <c:v>259.8014</c:v>
                </c:pt>
                <c:pt idx="108">
                  <c:v>257.30070000000001</c:v>
                </c:pt>
                <c:pt idx="109">
                  <c:v>254.80540000000005</c:v>
                </c:pt>
                <c:pt idx="110">
                  <c:v>252.3108</c:v>
                </c:pt>
                <c:pt idx="111">
                  <c:v>249.8125</c:v>
                </c:pt>
                <c:pt idx="112">
                  <c:v>247.30160000000001</c:v>
                </c:pt>
                <c:pt idx="113">
                  <c:v>244.78880000000001</c:v>
                </c:pt>
                <c:pt idx="114">
                  <c:v>242.27079999999998</c:v>
                </c:pt>
                <c:pt idx="115">
                  <c:v>239.74379999999994</c:v>
                </c:pt>
                <c:pt idx="116">
                  <c:v>237.19909999999999</c:v>
                </c:pt>
                <c:pt idx="117">
                  <c:v>234.65040000000005</c:v>
                </c:pt>
                <c:pt idx="118">
                  <c:v>232.0942</c:v>
                </c:pt>
                <c:pt idx="119">
                  <c:v>229.52740000000006</c:v>
                </c:pt>
                <c:pt idx="120">
                  <c:v>226.94040000000001</c:v>
                </c:pt>
                <c:pt idx="121">
                  <c:v>224.34840000000005</c:v>
                </c:pt>
                <c:pt idx="122">
                  <c:v>221.74869999999999</c:v>
                </c:pt>
                <c:pt idx="123">
                  <c:v>219.13800000000001</c:v>
                </c:pt>
                <c:pt idx="124">
                  <c:v>216.50700000000001</c:v>
                </c:pt>
                <c:pt idx="125">
                  <c:v>213.8716</c:v>
                </c:pt>
                <c:pt idx="126">
                  <c:v>211.2287</c:v>
                </c:pt>
                <c:pt idx="127">
                  <c:v>208.5753</c:v>
                </c:pt>
                <c:pt idx="128">
                  <c:v>205.91540000000001</c:v>
                </c:pt>
                <c:pt idx="129">
                  <c:v>203.29240000000001</c:v>
                </c:pt>
                <c:pt idx="130">
                  <c:v>200.73250000000002</c:v>
                </c:pt>
                <c:pt idx="131">
                  <c:v>198.262</c:v>
                </c:pt>
                <c:pt idx="132">
                  <c:v>196.02070000000001</c:v>
                </c:pt>
                <c:pt idx="133">
                  <c:v>193.97880000000001</c:v>
                </c:pt>
                <c:pt idx="134">
                  <c:v>192.13200000000001</c:v>
                </c:pt>
                <c:pt idx="135">
                  <c:v>190.47559999999999</c:v>
                </c:pt>
                <c:pt idx="136">
                  <c:v>189.0675</c:v>
                </c:pt>
                <c:pt idx="137">
                  <c:v>187.79969999999994</c:v>
                </c:pt>
                <c:pt idx="138">
                  <c:v>186.6474</c:v>
                </c:pt>
                <c:pt idx="139">
                  <c:v>185.58600000000001</c:v>
                </c:pt>
                <c:pt idx="140">
                  <c:v>184.6129</c:v>
                </c:pt>
                <c:pt idx="141">
                  <c:v>183.69450000000001</c:v>
                </c:pt>
                <c:pt idx="142">
                  <c:v>182.81900000000002</c:v>
                </c:pt>
                <c:pt idx="143">
                  <c:v>181.97450000000001</c:v>
                </c:pt>
                <c:pt idx="144">
                  <c:v>181.1559</c:v>
                </c:pt>
                <c:pt idx="145">
                  <c:v>180.36130000000006</c:v>
                </c:pt>
                <c:pt idx="146">
                  <c:v>179.583</c:v>
                </c:pt>
                <c:pt idx="147">
                  <c:v>178.8133</c:v>
                </c:pt>
                <c:pt idx="148">
                  <c:v>178.04589999999999</c:v>
                </c:pt>
                <c:pt idx="149">
                  <c:v>177.29140000000001</c:v>
                </c:pt>
                <c:pt idx="150">
                  <c:v>176.54379999999998</c:v>
                </c:pt>
                <c:pt idx="151">
                  <c:v>175.7971</c:v>
                </c:pt>
                <c:pt idx="152">
                  <c:v>175.04329999999999</c:v>
                </c:pt>
                <c:pt idx="153">
                  <c:v>174.2979</c:v>
                </c:pt>
                <c:pt idx="154">
                  <c:v>173.55550000000002</c:v>
                </c:pt>
                <c:pt idx="155">
                  <c:v>172.81059999999999</c:v>
                </c:pt>
                <c:pt idx="156">
                  <c:v>172.05550000000002</c:v>
                </c:pt>
                <c:pt idx="157">
                  <c:v>171.30740000000006</c:v>
                </c:pt>
                <c:pt idx="158">
                  <c:v>170.5609</c:v>
                </c:pt>
                <c:pt idx="159">
                  <c:v>169.8108</c:v>
                </c:pt>
                <c:pt idx="160">
                  <c:v>169.0487</c:v>
                </c:pt>
                <c:pt idx="161">
                  <c:v>168.29250000000002</c:v>
                </c:pt>
                <c:pt idx="162">
                  <c:v>167.53720000000001</c:v>
                </c:pt>
                <c:pt idx="163">
                  <c:v>166.77769999999998</c:v>
                </c:pt>
                <c:pt idx="164">
                  <c:v>166.00630000000001</c:v>
                </c:pt>
                <c:pt idx="165">
                  <c:v>165.24099999999999</c:v>
                </c:pt>
                <c:pt idx="166">
                  <c:v>164.4768</c:v>
                </c:pt>
                <c:pt idx="167">
                  <c:v>163.70859999999999</c:v>
                </c:pt>
                <c:pt idx="168">
                  <c:v>162.92780000000005</c:v>
                </c:pt>
                <c:pt idx="169">
                  <c:v>162.1576</c:v>
                </c:pt>
                <c:pt idx="170">
                  <c:v>161.39760000000001</c:v>
                </c:pt>
                <c:pt idx="171">
                  <c:v>160.64759999999998</c:v>
                </c:pt>
                <c:pt idx="172">
                  <c:v>159.92410000000001</c:v>
                </c:pt>
                <c:pt idx="173">
                  <c:v>159.23519999999999</c:v>
                </c:pt>
                <c:pt idx="174">
                  <c:v>158.5694</c:v>
                </c:pt>
                <c:pt idx="175">
                  <c:v>157.9152</c:v>
                </c:pt>
                <c:pt idx="176">
                  <c:v>157.2629</c:v>
                </c:pt>
                <c:pt idx="177">
                  <c:v>156.62620000000001</c:v>
                </c:pt>
                <c:pt idx="178">
                  <c:v>156.00309999999999</c:v>
                </c:pt>
                <c:pt idx="179">
                  <c:v>155.39150000000001</c:v>
                </c:pt>
                <c:pt idx="180">
                  <c:v>154.77889999999999</c:v>
                </c:pt>
                <c:pt idx="181">
                  <c:v>154.1712</c:v>
                </c:pt>
                <c:pt idx="182">
                  <c:v>153.56389999999999</c:v>
                </c:pt>
                <c:pt idx="183">
                  <c:v>152.95220000000006</c:v>
                </c:pt>
                <c:pt idx="184">
                  <c:v>152.33800000000005</c:v>
                </c:pt>
                <c:pt idx="185">
                  <c:v>151.7388</c:v>
                </c:pt>
                <c:pt idx="186">
                  <c:v>151.15090000000001</c:v>
                </c:pt>
                <c:pt idx="187">
                  <c:v>150.5703</c:v>
                </c:pt>
                <c:pt idx="188">
                  <c:v>149.99800000000005</c:v>
                </c:pt>
                <c:pt idx="189">
                  <c:v>149.4426</c:v>
                </c:pt>
                <c:pt idx="190">
                  <c:v>148.88980000000001</c:v>
                </c:pt>
                <c:pt idx="191">
                  <c:v>148.32560000000001</c:v>
                </c:pt>
                <c:pt idx="192">
                  <c:v>147.7304</c:v>
                </c:pt>
                <c:pt idx="193">
                  <c:v>147.13499999999999</c:v>
                </c:pt>
                <c:pt idx="194">
                  <c:v>146.5401</c:v>
                </c:pt>
                <c:pt idx="195">
                  <c:v>145.946</c:v>
                </c:pt>
                <c:pt idx="196">
                  <c:v>145.33940000000001</c:v>
                </c:pt>
                <c:pt idx="197">
                  <c:v>144.732</c:v>
                </c:pt>
                <c:pt idx="198">
                  <c:v>144.12030000000001</c:v>
                </c:pt>
                <c:pt idx="199">
                  <c:v>143.50050000000002</c:v>
                </c:pt>
                <c:pt idx="200">
                  <c:v>142.8732</c:v>
                </c:pt>
                <c:pt idx="201">
                  <c:v>142.25899999999999</c:v>
                </c:pt>
                <c:pt idx="202">
                  <c:v>141.65450000000001</c:v>
                </c:pt>
                <c:pt idx="203">
                  <c:v>141.05610000000001</c:v>
                </c:pt>
                <c:pt idx="204">
                  <c:v>140.4649</c:v>
                </c:pt>
                <c:pt idx="205">
                  <c:v>139.89010000000005</c:v>
                </c:pt>
                <c:pt idx="206">
                  <c:v>139.3177</c:v>
                </c:pt>
                <c:pt idx="207">
                  <c:v>138.73319999999998</c:v>
                </c:pt>
                <c:pt idx="208">
                  <c:v>138.1164</c:v>
                </c:pt>
                <c:pt idx="209">
                  <c:v>137.49940000000001</c:v>
                </c:pt>
                <c:pt idx="210">
                  <c:v>136.88270000000006</c:v>
                </c:pt>
                <c:pt idx="211">
                  <c:v>136.26689999999999</c:v>
                </c:pt>
                <c:pt idx="212">
                  <c:v>135.63830000000004</c:v>
                </c:pt>
                <c:pt idx="213">
                  <c:v>135.00899999999999</c:v>
                </c:pt>
                <c:pt idx="214">
                  <c:v>134.37540000000001</c:v>
                </c:pt>
                <c:pt idx="215">
                  <c:v>133.73359999999994</c:v>
                </c:pt>
                <c:pt idx="216">
                  <c:v>133.0848</c:v>
                </c:pt>
                <c:pt idx="217">
                  <c:v>132.44929999999999</c:v>
                </c:pt>
                <c:pt idx="218">
                  <c:v>131.8235</c:v>
                </c:pt>
                <c:pt idx="219">
                  <c:v>131.20399999999998</c:v>
                </c:pt>
                <c:pt idx="220">
                  <c:v>130.59180000000001</c:v>
                </c:pt>
                <c:pt idx="221">
                  <c:v>129.99610000000001</c:v>
                </c:pt>
                <c:pt idx="222">
                  <c:v>129.40270000000001</c:v>
                </c:pt>
                <c:pt idx="223">
                  <c:v>128.7972</c:v>
                </c:pt>
                <c:pt idx="224">
                  <c:v>128.1601</c:v>
                </c:pt>
                <c:pt idx="225">
                  <c:v>127.5231</c:v>
                </c:pt>
                <c:pt idx="226">
                  <c:v>126.88679999999998</c:v>
                </c:pt>
                <c:pt idx="227">
                  <c:v>126.2514</c:v>
                </c:pt>
                <c:pt idx="228">
                  <c:v>125.60290000000001</c:v>
                </c:pt>
                <c:pt idx="229">
                  <c:v>124.95320000000002</c:v>
                </c:pt>
                <c:pt idx="230">
                  <c:v>124.29900000000002</c:v>
                </c:pt>
                <c:pt idx="231">
                  <c:v>123.6365</c:v>
                </c:pt>
                <c:pt idx="232">
                  <c:v>122.96730000000002</c:v>
                </c:pt>
                <c:pt idx="233">
                  <c:v>122.31189999999999</c:v>
                </c:pt>
                <c:pt idx="234">
                  <c:v>121.6669</c:v>
                </c:pt>
                <c:pt idx="235">
                  <c:v>121.02839999999998</c:v>
                </c:pt>
                <c:pt idx="236">
                  <c:v>120.39760000000003</c:v>
                </c:pt>
                <c:pt idx="237">
                  <c:v>119.7837</c:v>
                </c:pt>
                <c:pt idx="238">
                  <c:v>119.17209999999997</c:v>
                </c:pt>
                <c:pt idx="239">
                  <c:v>118.5485</c:v>
                </c:pt>
                <c:pt idx="240">
                  <c:v>117.8926</c:v>
                </c:pt>
                <c:pt idx="241">
                  <c:v>117.2367</c:v>
                </c:pt>
                <c:pt idx="242">
                  <c:v>116.5813</c:v>
                </c:pt>
                <c:pt idx="243">
                  <c:v>115.9269</c:v>
                </c:pt>
                <c:pt idx="244">
                  <c:v>115.26020000000003</c:v>
                </c:pt>
                <c:pt idx="245">
                  <c:v>114.5928</c:v>
                </c:pt>
                <c:pt idx="246">
                  <c:v>113.92110000000002</c:v>
                </c:pt>
                <c:pt idx="247">
                  <c:v>113.24299999999999</c:v>
                </c:pt>
                <c:pt idx="248">
                  <c:v>111.3556</c:v>
                </c:pt>
                <c:pt idx="249">
                  <c:v>107.8047</c:v>
                </c:pt>
                <c:pt idx="250">
                  <c:v>102.0243</c:v>
                </c:pt>
                <c:pt idx="251">
                  <c:v>93.446000000000026</c:v>
                </c:pt>
                <c:pt idx="252">
                  <c:v>81.652399999999972</c:v>
                </c:pt>
                <c:pt idx="253">
                  <c:v>69.356899999999982</c:v>
                </c:pt>
                <c:pt idx="254">
                  <c:v>57.120400000000011</c:v>
                </c:pt>
                <c:pt idx="255">
                  <c:v>45.507100000000001</c:v>
                </c:pt>
                <c:pt idx="256">
                  <c:v>35.791800000000002</c:v>
                </c:pt>
                <c:pt idx="257">
                  <c:v>27.897300000000001</c:v>
                </c:pt>
                <c:pt idx="258">
                  <c:v>21.622</c:v>
                </c:pt>
                <c:pt idx="259">
                  <c:v>16.7592</c:v>
                </c:pt>
                <c:pt idx="260">
                  <c:v>13.2697</c:v>
                </c:pt>
                <c:pt idx="261">
                  <c:v>10.385600000000004</c:v>
                </c:pt>
                <c:pt idx="262">
                  <c:v>8.0544000000000029</c:v>
                </c:pt>
                <c:pt idx="263">
                  <c:v>6.2219999999999995</c:v>
                </c:pt>
                <c:pt idx="264">
                  <c:v>4.8893000000000004</c:v>
                </c:pt>
                <c:pt idx="265">
                  <c:v>3.8049999999999997</c:v>
                </c:pt>
                <c:pt idx="266">
                  <c:v>2.9366999999999988</c:v>
                </c:pt>
                <c:pt idx="267">
                  <c:v>2.2513999999999998</c:v>
                </c:pt>
                <c:pt idx="268">
                  <c:v>1.7538</c:v>
                </c:pt>
                <c:pt idx="269">
                  <c:v>1.3472</c:v>
                </c:pt>
                <c:pt idx="270">
                  <c:v>1.0195999999999996</c:v>
                </c:pt>
                <c:pt idx="271">
                  <c:v>0.75849999999999995</c:v>
                </c:pt>
                <c:pt idx="272">
                  <c:v>0.57230000000000003</c:v>
                </c:pt>
                <c:pt idx="273">
                  <c:v>0.41930000000000012</c:v>
                </c:pt>
                <c:pt idx="274">
                  <c:v>0.2955000000000001</c:v>
                </c:pt>
                <c:pt idx="275">
                  <c:v>0.19670000000000007</c:v>
                </c:pt>
                <c:pt idx="276">
                  <c:v>0.12300000000000003</c:v>
                </c:pt>
                <c:pt idx="277">
                  <c:v>6.5600000000000033E-2</c:v>
                </c:pt>
                <c:pt idx="278">
                  <c:v>2.4600000000000007E-2</c:v>
                </c:pt>
                <c:pt idx="279">
                  <c:v>1.0000000000000006E-4</c:v>
                </c:pt>
              </c:numCache>
            </c:numRef>
          </c:val>
          <c:extLst>
            <c:ext xmlns:c16="http://schemas.microsoft.com/office/drawing/2014/chart" uri="{C3380CC4-5D6E-409C-BE32-E72D297353CC}">
              <c16:uniqueId val="{00000003-9EAD-4780-9A90-BF94E8EBB68B}"/>
            </c:ext>
          </c:extLst>
        </c:ser>
        <c:ser>
          <c:idx val="4"/>
          <c:order val="4"/>
          <c:tx>
            <c:v>2010 FLOWS</c:v>
          </c:tx>
          <c:spPr>
            <a:solidFill>
              <a:schemeClr val="accent6"/>
            </a:solidFill>
            <a:ln w="15875" cap="flat" cmpd="sng" algn="ctr">
              <a:solidFill>
                <a:schemeClr val="accent6">
                  <a:shade val="50000"/>
                </a:schemeClr>
              </a:solidFill>
              <a:prstDash val="solid"/>
            </a:ln>
            <a:effectLst/>
          </c:spPr>
          <c:val>
            <c:numRef>
              <c:f>Hewletts!$B$2:$B$281</c:f>
              <c:numCache>
                <c:formatCode>General</c:formatCode>
                <c:ptCount val="280"/>
                <c:pt idx="5">
                  <c:v>0</c:v>
                </c:pt>
                <c:pt idx="6">
                  <c:v>0.74880000000000024</c:v>
                </c:pt>
                <c:pt idx="7">
                  <c:v>3.0004</c:v>
                </c:pt>
                <c:pt idx="8">
                  <c:v>21.6387</c:v>
                </c:pt>
                <c:pt idx="9">
                  <c:v>64.926199999999994</c:v>
                </c:pt>
                <c:pt idx="10">
                  <c:v>138.59399999999999</c:v>
                </c:pt>
                <c:pt idx="11">
                  <c:v>248.36810000000006</c:v>
                </c:pt>
                <c:pt idx="12">
                  <c:v>400.9468</c:v>
                </c:pt>
                <c:pt idx="13">
                  <c:v>558.49770000000001</c:v>
                </c:pt>
                <c:pt idx="14">
                  <c:v>711.37599999999998</c:v>
                </c:pt>
                <c:pt idx="15">
                  <c:v>849.96379999999999</c:v>
                </c:pt>
                <c:pt idx="16">
                  <c:v>949.51779999999997</c:v>
                </c:pt>
                <c:pt idx="17">
                  <c:v>1015.2786000000002</c:v>
                </c:pt>
                <c:pt idx="18">
                  <c:v>1047.7594999999999</c:v>
                </c:pt>
                <c:pt idx="19">
                  <c:v>1047.4526000000001</c:v>
                </c:pt>
                <c:pt idx="20">
                  <c:v>1013.8533</c:v>
                </c:pt>
                <c:pt idx="21">
                  <c:v>968.65789999999981</c:v>
                </c:pt>
                <c:pt idx="22">
                  <c:v>915.50289999999973</c:v>
                </c:pt>
                <c:pt idx="23">
                  <c:v>858.00340000000028</c:v>
                </c:pt>
                <c:pt idx="24">
                  <c:v>802.66539999999998</c:v>
                </c:pt>
                <c:pt idx="25">
                  <c:v>752.74549999999999</c:v>
                </c:pt>
                <c:pt idx="26">
                  <c:v>708.07100000000003</c:v>
                </c:pt>
                <c:pt idx="27">
                  <c:v>668.47349999999994</c:v>
                </c:pt>
                <c:pt idx="28">
                  <c:v>634.9649999999998</c:v>
                </c:pt>
                <c:pt idx="29">
                  <c:v>604.57039999999995</c:v>
                </c:pt>
                <c:pt idx="30">
                  <c:v>577.01759999999979</c:v>
                </c:pt>
                <c:pt idx="31">
                  <c:v>552.03809999999999</c:v>
                </c:pt>
                <c:pt idx="32">
                  <c:v>530.6155</c:v>
                </c:pt>
                <c:pt idx="33">
                  <c:v>511.76949999999999</c:v>
                </c:pt>
                <c:pt idx="34">
                  <c:v>495.34140000000002</c:v>
                </c:pt>
                <c:pt idx="35">
                  <c:v>481.17529999999999</c:v>
                </c:pt>
                <c:pt idx="36">
                  <c:v>469.75060000000002</c:v>
                </c:pt>
                <c:pt idx="37">
                  <c:v>459.75609999999989</c:v>
                </c:pt>
                <c:pt idx="38">
                  <c:v>450.91379999999975</c:v>
                </c:pt>
                <c:pt idx="39">
                  <c:v>442.9480999999999</c:v>
                </c:pt>
                <c:pt idx="40">
                  <c:v>435.74209999999999</c:v>
                </c:pt>
                <c:pt idx="41">
                  <c:v>429.00700000000001</c:v>
                </c:pt>
                <c:pt idx="42">
                  <c:v>422.66910000000001</c:v>
                </c:pt>
                <c:pt idx="43">
                  <c:v>416.65480000000014</c:v>
                </c:pt>
                <c:pt idx="44">
                  <c:v>410.85419999999999</c:v>
                </c:pt>
                <c:pt idx="45">
                  <c:v>405.17609999999991</c:v>
                </c:pt>
                <c:pt idx="46">
                  <c:v>399.57139999999976</c:v>
                </c:pt>
                <c:pt idx="47">
                  <c:v>393.99139999999983</c:v>
                </c:pt>
                <c:pt idx="48">
                  <c:v>388.40780000000001</c:v>
                </c:pt>
                <c:pt idx="49">
                  <c:v>382.88819999999976</c:v>
                </c:pt>
                <c:pt idx="50">
                  <c:v>377.4579</c:v>
                </c:pt>
                <c:pt idx="51">
                  <c:v>372.14260000000013</c:v>
                </c:pt>
                <c:pt idx="52">
                  <c:v>367.13720000000001</c:v>
                </c:pt>
                <c:pt idx="53">
                  <c:v>362.47089999999986</c:v>
                </c:pt>
                <c:pt idx="54">
                  <c:v>358.13380000000001</c:v>
                </c:pt>
                <c:pt idx="55">
                  <c:v>354.11680000000001</c:v>
                </c:pt>
                <c:pt idx="56">
                  <c:v>350.49859999999984</c:v>
                </c:pt>
                <c:pt idx="57">
                  <c:v>347.11930000000001</c:v>
                </c:pt>
                <c:pt idx="58">
                  <c:v>343.92659999999984</c:v>
                </c:pt>
                <c:pt idx="59">
                  <c:v>340.86900000000014</c:v>
                </c:pt>
                <c:pt idx="60">
                  <c:v>337.90410000000003</c:v>
                </c:pt>
                <c:pt idx="61">
                  <c:v>334.99839999999983</c:v>
                </c:pt>
                <c:pt idx="62">
                  <c:v>332.12580000000008</c:v>
                </c:pt>
                <c:pt idx="63">
                  <c:v>329.26069999999999</c:v>
                </c:pt>
                <c:pt idx="64">
                  <c:v>326.36059999999986</c:v>
                </c:pt>
                <c:pt idx="65">
                  <c:v>323.46249999999986</c:v>
                </c:pt>
                <c:pt idx="66">
                  <c:v>320.54770000000002</c:v>
                </c:pt>
                <c:pt idx="67">
                  <c:v>317.5979999999999</c:v>
                </c:pt>
                <c:pt idx="68">
                  <c:v>314.56970000000001</c:v>
                </c:pt>
                <c:pt idx="69">
                  <c:v>311.52359999999987</c:v>
                </c:pt>
                <c:pt idx="70">
                  <c:v>308.44439999999986</c:v>
                </c:pt>
                <c:pt idx="71">
                  <c:v>305.31659999999988</c:v>
                </c:pt>
                <c:pt idx="72">
                  <c:v>302.09739999999988</c:v>
                </c:pt>
                <c:pt idx="73">
                  <c:v>298.85599999999999</c:v>
                </c:pt>
                <c:pt idx="74">
                  <c:v>295.57799999999986</c:v>
                </c:pt>
                <c:pt idx="75">
                  <c:v>292.24889999999999</c:v>
                </c:pt>
                <c:pt idx="76">
                  <c:v>288.82659999999976</c:v>
                </c:pt>
                <c:pt idx="77">
                  <c:v>285.38249999999999</c:v>
                </c:pt>
                <c:pt idx="78">
                  <c:v>281.90230000000003</c:v>
                </c:pt>
                <c:pt idx="79">
                  <c:v>278.37169999999986</c:v>
                </c:pt>
                <c:pt idx="80">
                  <c:v>274.7491</c:v>
                </c:pt>
                <c:pt idx="81">
                  <c:v>271.10660000000001</c:v>
                </c:pt>
                <c:pt idx="82">
                  <c:v>267.43019999999984</c:v>
                </c:pt>
                <c:pt idx="83">
                  <c:v>263.70569999999987</c:v>
                </c:pt>
                <c:pt idx="84">
                  <c:v>259.89309999999989</c:v>
                </c:pt>
                <c:pt idx="85">
                  <c:v>256.06400000000002</c:v>
                </c:pt>
                <c:pt idx="86">
                  <c:v>252.20419999999999</c:v>
                </c:pt>
                <c:pt idx="87">
                  <c:v>248.29959999999994</c:v>
                </c:pt>
                <c:pt idx="88">
                  <c:v>244.34909999999999</c:v>
                </c:pt>
                <c:pt idx="89">
                  <c:v>240.45430000000005</c:v>
                </c:pt>
                <c:pt idx="90">
                  <c:v>236.63479999999998</c:v>
                </c:pt>
                <c:pt idx="91">
                  <c:v>232.91040000000001</c:v>
                </c:pt>
                <c:pt idx="92">
                  <c:v>229.41759999999999</c:v>
                </c:pt>
                <c:pt idx="93">
                  <c:v>226.1549</c:v>
                </c:pt>
                <c:pt idx="94">
                  <c:v>223.1207</c:v>
                </c:pt>
                <c:pt idx="95">
                  <c:v>220.3134</c:v>
                </c:pt>
                <c:pt idx="96">
                  <c:v>217.79669999999999</c:v>
                </c:pt>
                <c:pt idx="97">
                  <c:v>215.44730000000001</c:v>
                </c:pt>
                <c:pt idx="98">
                  <c:v>213.23969999999994</c:v>
                </c:pt>
                <c:pt idx="99">
                  <c:v>211.1489</c:v>
                </c:pt>
                <c:pt idx="100">
                  <c:v>209.1688</c:v>
                </c:pt>
                <c:pt idx="101">
                  <c:v>207.24369999999993</c:v>
                </c:pt>
                <c:pt idx="102">
                  <c:v>205.36320000000001</c:v>
                </c:pt>
                <c:pt idx="103">
                  <c:v>203.517</c:v>
                </c:pt>
                <c:pt idx="104">
                  <c:v>201.69880000000001</c:v>
                </c:pt>
                <c:pt idx="105">
                  <c:v>199.8965</c:v>
                </c:pt>
                <c:pt idx="106">
                  <c:v>198.10429999999999</c:v>
                </c:pt>
                <c:pt idx="107">
                  <c:v>196.3169</c:v>
                </c:pt>
                <c:pt idx="108">
                  <c:v>194.52640000000005</c:v>
                </c:pt>
                <c:pt idx="109">
                  <c:v>192.73699999999999</c:v>
                </c:pt>
                <c:pt idx="110">
                  <c:v>190.9451</c:v>
                </c:pt>
                <c:pt idx="111">
                  <c:v>189.1474</c:v>
                </c:pt>
                <c:pt idx="112">
                  <c:v>187.33580000000001</c:v>
                </c:pt>
                <c:pt idx="113">
                  <c:v>185.52</c:v>
                </c:pt>
                <c:pt idx="114">
                  <c:v>183.69740000000004</c:v>
                </c:pt>
                <c:pt idx="115">
                  <c:v>181.86540000000005</c:v>
                </c:pt>
                <c:pt idx="116">
                  <c:v>180.01569999999998</c:v>
                </c:pt>
                <c:pt idx="117">
                  <c:v>178.16040000000001</c:v>
                </c:pt>
                <c:pt idx="118">
                  <c:v>176.29679999999999</c:v>
                </c:pt>
                <c:pt idx="119">
                  <c:v>174.42240000000007</c:v>
                </c:pt>
                <c:pt idx="120">
                  <c:v>172.52890000000005</c:v>
                </c:pt>
                <c:pt idx="121">
                  <c:v>170.62909999999999</c:v>
                </c:pt>
                <c:pt idx="122">
                  <c:v>168.721</c:v>
                </c:pt>
                <c:pt idx="123">
                  <c:v>166.80220000000006</c:v>
                </c:pt>
                <c:pt idx="124">
                  <c:v>164.86430000000001</c:v>
                </c:pt>
                <c:pt idx="125">
                  <c:v>162.92090000000005</c:v>
                </c:pt>
                <c:pt idx="126">
                  <c:v>160.96950000000001</c:v>
                </c:pt>
                <c:pt idx="127">
                  <c:v>159.0078</c:v>
                </c:pt>
                <c:pt idx="128">
                  <c:v>157.0378</c:v>
                </c:pt>
                <c:pt idx="129">
                  <c:v>155.09379999999999</c:v>
                </c:pt>
                <c:pt idx="130">
                  <c:v>153.19579999999999</c:v>
                </c:pt>
                <c:pt idx="131">
                  <c:v>151.36420000000001</c:v>
                </c:pt>
                <c:pt idx="132">
                  <c:v>149.70509999999999</c:v>
                </c:pt>
                <c:pt idx="133">
                  <c:v>148.1968</c:v>
                </c:pt>
                <c:pt idx="134">
                  <c:v>146.83620000000005</c:v>
                </c:pt>
                <c:pt idx="135">
                  <c:v>145.61979999999994</c:v>
                </c:pt>
                <c:pt idx="136">
                  <c:v>144.59140000000005</c:v>
                </c:pt>
                <c:pt idx="137">
                  <c:v>143.66929999999999</c:v>
                </c:pt>
                <c:pt idx="138">
                  <c:v>142.83450000000002</c:v>
                </c:pt>
                <c:pt idx="139">
                  <c:v>142.06830000000005</c:v>
                </c:pt>
                <c:pt idx="140">
                  <c:v>141.36850000000001</c:v>
                </c:pt>
                <c:pt idx="141">
                  <c:v>140.70959999999994</c:v>
                </c:pt>
                <c:pt idx="142">
                  <c:v>140.08290000000005</c:v>
                </c:pt>
                <c:pt idx="143">
                  <c:v>139.47909999999999</c:v>
                </c:pt>
                <c:pt idx="144">
                  <c:v>138.89410000000001</c:v>
                </c:pt>
                <c:pt idx="145">
                  <c:v>138.32680000000005</c:v>
                </c:pt>
                <c:pt idx="146">
                  <c:v>137.7714</c:v>
                </c:pt>
                <c:pt idx="147">
                  <c:v>137.22210000000001</c:v>
                </c:pt>
                <c:pt idx="148">
                  <c:v>136.67339999999999</c:v>
                </c:pt>
                <c:pt idx="149">
                  <c:v>136.13409999999999</c:v>
                </c:pt>
                <c:pt idx="150">
                  <c:v>135.59950000000001</c:v>
                </c:pt>
                <c:pt idx="151">
                  <c:v>135.065</c:v>
                </c:pt>
                <c:pt idx="152">
                  <c:v>134.52420000000001</c:v>
                </c:pt>
                <c:pt idx="153">
                  <c:v>133.98930000000001</c:v>
                </c:pt>
                <c:pt idx="154">
                  <c:v>133.45630000000006</c:v>
                </c:pt>
                <c:pt idx="155">
                  <c:v>132.92090000000005</c:v>
                </c:pt>
                <c:pt idx="156">
                  <c:v>132.3768</c:v>
                </c:pt>
                <c:pt idx="157">
                  <c:v>131.83760000000001</c:v>
                </c:pt>
                <c:pt idx="158">
                  <c:v>131.29900000000001</c:v>
                </c:pt>
                <c:pt idx="159">
                  <c:v>130.75710000000001</c:v>
                </c:pt>
                <c:pt idx="160">
                  <c:v>130.20509999999999</c:v>
                </c:pt>
                <c:pt idx="161">
                  <c:v>129.65720000000005</c:v>
                </c:pt>
                <c:pt idx="162">
                  <c:v>129.10949999999997</c:v>
                </c:pt>
                <c:pt idx="163">
                  <c:v>128.55810000000005</c:v>
                </c:pt>
                <c:pt idx="164">
                  <c:v>127.99679999999999</c:v>
                </c:pt>
                <c:pt idx="165">
                  <c:v>127.43980000000002</c:v>
                </c:pt>
                <c:pt idx="166">
                  <c:v>126.883</c:v>
                </c:pt>
                <c:pt idx="167">
                  <c:v>126.32259999999998</c:v>
                </c:pt>
                <c:pt idx="168">
                  <c:v>125.75190000000002</c:v>
                </c:pt>
                <c:pt idx="169">
                  <c:v>125.18879999999997</c:v>
                </c:pt>
                <c:pt idx="170">
                  <c:v>124.6331</c:v>
                </c:pt>
                <c:pt idx="171">
                  <c:v>124.0848</c:v>
                </c:pt>
                <c:pt idx="172">
                  <c:v>123.5562</c:v>
                </c:pt>
                <c:pt idx="173">
                  <c:v>123.0539</c:v>
                </c:pt>
                <c:pt idx="174">
                  <c:v>122.56920000000002</c:v>
                </c:pt>
                <c:pt idx="175">
                  <c:v>122.093</c:v>
                </c:pt>
                <c:pt idx="176">
                  <c:v>121.61750000000002</c:v>
                </c:pt>
                <c:pt idx="177">
                  <c:v>121.15379999999998</c:v>
                </c:pt>
                <c:pt idx="178">
                  <c:v>120.70020000000002</c:v>
                </c:pt>
                <c:pt idx="179">
                  <c:v>120.2552</c:v>
                </c:pt>
                <c:pt idx="180">
                  <c:v>119.80880000000001</c:v>
                </c:pt>
                <c:pt idx="181">
                  <c:v>119.3659</c:v>
                </c:pt>
                <c:pt idx="182">
                  <c:v>118.9229</c:v>
                </c:pt>
                <c:pt idx="183">
                  <c:v>118.47620000000002</c:v>
                </c:pt>
                <c:pt idx="184">
                  <c:v>118.027</c:v>
                </c:pt>
                <c:pt idx="185">
                  <c:v>117.589</c:v>
                </c:pt>
                <c:pt idx="186">
                  <c:v>117.1596</c:v>
                </c:pt>
                <c:pt idx="187">
                  <c:v>116.7355</c:v>
                </c:pt>
                <c:pt idx="188">
                  <c:v>116.31750000000002</c:v>
                </c:pt>
                <c:pt idx="189">
                  <c:v>115.91210000000002</c:v>
                </c:pt>
                <c:pt idx="190">
                  <c:v>115.50839999999998</c:v>
                </c:pt>
                <c:pt idx="191">
                  <c:v>115.0955</c:v>
                </c:pt>
                <c:pt idx="192">
                  <c:v>114.65819999999998</c:v>
                </c:pt>
                <c:pt idx="193">
                  <c:v>114.22029999999999</c:v>
                </c:pt>
                <c:pt idx="194">
                  <c:v>113.7825</c:v>
                </c:pt>
                <c:pt idx="195">
                  <c:v>113.34490000000002</c:v>
                </c:pt>
                <c:pt idx="196">
                  <c:v>112.8973</c:v>
                </c:pt>
                <c:pt idx="197">
                  <c:v>112.44880000000002</c:v>
                </c:pt>
                <c:pt idx="198">
                  <c:v>111.99650000000003</c:v>
                </c:pt>
                <c:pt idx="199">
                  <c:v>111.5377</c:v>
                </c:pt>
                <c:pt idx="200">
                  <c:v>111.07269999999998</c:v>
                </c:pt>
                <c:pt idx="201">
                  <c:v>110.61760000000002</c:v>
                </c:pt>
                <c:pt idx="202">
                  <c:v>110.1696</c:v>
                </c:pt>
                <c:pt idx="203">
                  <c:v>109.7261</c:v>
                </c:pt>
                <c:pt idx="204">
                  <c:v>109.2877</c:v>
                </c:pt>
                <c:pt idx="205">
                  <c:v>108.86190000000002</c:v>
                </c:pt>
                <c:pt idx="206">
                  <c:v>108.43760000000003</c:v>
                </c:pt>
                <c:pt idx="207">
                  <c:v>108.00369999999999</c:v>
                </c:pt>
                <c:pt idx="208">
                  <c:v>107.54420000000003</c:v>
                </c:pt>
                <c:pt idx="209">
                  <c:v>107.08420000000002</c:v>
                </c:pt>
                <c:pt idx="210">
                  <c:v>106.6242</c:v>
                </c:pt>
                <c:pt idx="211">
                  <c:v>106.1645</c:v>
                </c:pt>
                <c:pt idx="212">
                  <c:v>105.6944</c:v>
                </c:pt>
                <c:pt idx="213">
                  <c:v>105.2235</c:v>
                </c:pt>
                <c:pt idx="214">
                  <c:v>104.74890000000002</c:v>
                </c:pt>
                <c:pt idx="215">
                  <c:v>104.26779999999999</c:v>
                </c:pt>
                <c:pt idx="216">
                  <c:v>103.7809</c:v>
                </c:pt>
                <c:pt idx="217">
                  <c:v>103.30410000000002</c:v>
                </c:pt>
                <c:pt idx="218">
                  <c:v>102.83450000000002</c:v>
                </c:pt>
                <c:pt idx="219">
                  <c:v>102.3694</c:v>
                </c:pt>
                <c:pt idx="220">
                  <c:v>101.9098</c:v>
                </c:pt>
                <c:pt idx="221">
                  <c:v>101.4627</c:v>
                </c:pt>
                <c:pt idx="222">
                  <c:v>101.01720000000003</c:v>
                </c:pt>
                <c:pt idx="223">
                  <c:v>100.562</c:v>
                </c:pt>
                <c:pt idx="224">
                  <c:v>100.0817</c:v>
                </c:pt>
                <c:pt idx="225">
                  <c:v>99.601200000000006</c:v>
                </c:pt>
                <c:pt idx="226">
                  <c:v>99.120999999999981</c:v>
                </c:pt>
                <c:pt idx="227">
                  <c:v>98.641300000000001</c:v>
                </c:pt>
                <c:pt idx="228">
                  <c:v>98.150899999999979</c:v>
                </c:pt>
                <c:pt idx="229">
                  <c:v>97.65949999999998</c:v>
                </c:pt>
                <c:pt idx="230">
                  <c:v>97.164199999999994</c:v>
                </c:pt>
                <c:pt idx="231">
                  <c:v>96.662300000000002</c:v>
                </c:pt>
                <c:pt idx="232">
                  <c:v>96.154699999999991</c:v>
                </c:pt>
                <c:pt idx="233">
                  <c:v>95.657699999999991</c:v>
                </c:pt>
                <c:pt idx="234">
                  <c:v>95.168399999999977</c:v>
                </c:pt>
                <c:pt idx="235">
                  <c:v>94.684100000000001</c:v>
                </c:pt>
                <c:pt idx="236">
                  <c:v>94.205399999999983</c:v>
                </c:pt>
                <c:pt idx="237">
                  <c:v>93.739800000000002</c:v>
                </c:pt>
                <c:pt idx="238">
                  <c:v>93.275799999999975</c:v>
                </c:pt>
                <c:pt idx="239">
                  <c:v>92.802099999999982</c:v>
                </c:pt>
                <c:pt idx="240">
                  <c:v>92.302799999999976</c:v>
                </c:pt>
                <c:pt idx="241">
                  <c:v>91.803299999999993</c:v>
                </c:pt>
                <c:pt idx="242">
                  <c:v>91.303799999999981</c:v>
                </c:pt>
                <c:pt idx="243">
                  <c:v>90.804900000000004</c:v>
                </c:pt>
                <c:pt idx="244">
                  <c:v>90.295900000000003</c:v>
                </c:pt>
                <c:pt idx="245">
                  <c:v>89.786299999999997</c:v>
                </c:pt>
                <c:pt idx="246">
                  <c:v>89.272999999999982</c:v>
                </c:pt>
                <c:pt idx="247">
                  <c:v>88.754599999999996</c:v>
                </c:pt>
                <c:pt idx="248">
                  <c:v>87.286799999999999</c:v>
                </c:pt>
                <c:pt idx="249">
                  <c:v>84.513300000000001</c:v>
                </c:pt>
                <c:pt idx="250">
                  <c:v>79.989700000000013</c:v>
                </c:pt>
                <c:pt idx="251">
                  <c:v>73.270099999999999</c:v>
                </c:pt>
                <c:pt idx="252">
                  <c:v>64.025799999999975</c:v>
                </c:pt>
                <c:pt idx="253">
                  <c:v>54.386699999999998</c:v>
                </c:pt>
                <c:pt idx="254">
                  <c:v>44.792600000000014</c:v>
                </c:pt>
                <c:pt idx="255">
                  <c:v>35.686200000000007</c:v>
                </c:pt>
                <c:pt idx="256">
                  <c:v>28.067599999999988</c:v>
                </c:pt>
                <c:pt idx="257">
                  <c:v>21.876799999999992</c:v>
                </c:pt>
                <c:pt idx="258">
                  <c:v>16.9558</c:v>
                </c:pt>
                <c:pt idx="259">
                  <c:v>13.1425</c:v>
                </c:pt>
                <c:pt idx="260">
                  <c:v>10.4061</c:v>
                </c:pt>
                <c:pt idx="261">
                  <c:v>8.1443999999999992</c:v>
                </c:pt>
                <c:pt idx="262">
                  <c:v>6.3163999999999998</c:v>
                </c:pt>
                <c:pt idx="263">
                  <c:v>4.8794000000000004</c:v>
                </c:pt>
                <c:pt idx="264">
                  <c:v>3.8342999999999989</c:v>
                </c:pt>
                <c:pt idx="265">
                  <c:v>2.984</c:v>
                </c:pt>
                <c:pt idx="266">
                  <c:v>2.3031000000000001</c:v>
                </c:pt>
                <c:pt idx="267">
                  <c:v>1.7657</c:v>
                </c:pt>
                <c:pt idx="268">
                  <c:v>1.3754999999999995</c:v>
                </c:pt>
                <c:pt idx="269">
                  <c:v>1.0566</c:v>
                </c:pt>
                <c:pt idx="270">
                  <c:v>0.79970000000000019</c:v>
                </c:pt>
                <c:pt idx="271">
                  <c:v>0.5950000000000002</c:v>
                </c:pt>
                <c:pt idx="272">
                  <c:v>0.44890000000000013</c:v>
                </c:pt>
                <c:pt idx="273">
                  <c:v>0.32890000000000025</c:v>
                </c:pt>
                <c:pt idx="274">
                  <c:v>0.23180000000000001</c:v>
                </c:pt>
                <c:pt idx="275">
                  <c:v>0.15430000000000005</c:v>
                </c:pt>
                <c:pt idx="276">
                  <c:v>9.6500000000000044E-2</c:v>
                </c:pt>
                <c:pt idx="277">
                  <c:v>5.1500000000000004E-2</c:v>
                </c:pt>
                <c:pt idx="278">
                  <c:v>1.9300000000000008E-2</c:v>
                </c:pt>
                <c:pt idx="279">
                  <c:v>0</c:v>
                </c:pt>
              </c:numCache>
            </c:numRef>
          </c:val>
          <c:extLst>
            <c:ext xmlns:c16="http://schemas.microsoft.com/office/drawing/2014/chart" uri="{C3380CC4-5D6E-409C-BE32-E72D297353CC}">
              <c16:uniqueId val="{00000004-9EAD-4780-9A90-BF94E8EBB68B}"/>
            </c:ext>
          </c:extLst>
        </c:ser>
        <c:dLbls>
          <c:showLegendKey val="0"/>
          <c:showVal val="0"/>
          <c:showCatName val="0"/>
          <c:showSerName val="0"/>
          <c:showPercent val="0"/>
          <c:showBubbleSize val="0"/>
        </c:dLbls>
        <c:axId val="399283416"/>
        <c:axId val="399283808"/>
      </c:areaChart>
      <c:catAx>
        <c:axId val="399283416"/>
        <c:scaling>
          <c:orientation val="minMax"/>
        </c:scaling>
        <c:delete val="0"/>
        <c:axPos val="b"/>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a:solidFill>
                      <a:schemeClr val="tx1"/>
                    </a:solidFill>
                  </a:rPr>
                  <a:t>TIME (HRS)</a:t>
                </a:r>
              </a:p>
            </c:rich>
          </c:tx>
          <c:layout>
            <c:manualLayout>
              <c:xMode val="edge"/>
              <c:yMode val="edge"/>
              <c:x val="0.43389635746751171"/>
              <c:y val="0.84852123853185646"/>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0" sourceLinked="0"/>
        <c:majorTickMark val="out"/>
        <c:minorTickMark val="none"/>
        <c:tickLblPos val="nextTo"/>
        <c:spPr>
          <a:noFill/>
          <a:ln w="22225" cap="flat" cmpd="sng" algn="ctr">
            <a:solidFill>
              <a:schemeClr val="tx1">
                <a:lumMod val="75000"/>
                <a:lumOff val="2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9283808"/>
        <c:crosses val="autoZero"/>
        <c:auto val="0"/>
        <c:lblAlgn val="ctr"/>
        <c:lblOffset val="100"/>
        <c:tickLblSkip val="20"/>
        <c:tickMarkSkip val="10"/>
        <c:noMultiLvlLbl val="0"/>
      </c:catAx>
      <c:valAx>
        <c:axId val="399283808"/>
        <c:scaling>
          <c:orientation val="minMax"/>
        </c:scaling>
        <c:delete val="0"/>
        <c:axPos val="l"/>
        <c:majorGridlines>
          <c:spPr>
            <a:ln w="19050" cap="flat" cmpd="sng" algn="ctr">
              <a:solidFill>
                <a:schemeClr val="tx1">
                  <a:lumMod val="65000"/>
                  <a:lumOff val="3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a:solidFill>
                      <a:schemeClr val="tx1"/>
                    </a:solidFill>
                  </a:rPr>
                  <a:t>FLOW RATE (CFS)</a:t>
                </a:r>
              </a:p>
            </c:rich>
          </c:tx>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solidFill>
                <a:latin typeface="+mn-lt"/>
                <a:ea typeface="+mn-ea"/>
                <a:cs typeface="+mn-cs"/>
              </a:defRPr>
            </a:pPr>
            <a:endParaRPr lang="en-US"/>
          </a:p>
        </c:txPr>
        <c:crossAx val="399283416"/>
        <c:crosses val="autoZero"/>
        <c:crossBetween val="midCat"/>
      </c:valAx>
      <c:spPr>
        <a:noFill/>
        <a:ln>
          <a:noFill/>
        </a:ln>
        <a:effectLst/>
      </c:spPr>
    </c:plotArea>
    <c:plotVisOnly val="1"/>
    <c:dispBlanksAs val="zero"/>
    <c:showDLblsOverMax val="0"/>
  </c:chart>
  <c:spPr>
    <a:solidFill>
      <a:schemeClr val="bg1">
        <a:alpha val="52000"/>
      </a:schemeClr>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7010400" cy="9296400"/>
          </a:xfrm>
          <a:prstGeom prst="roundRect">
            <a:avLst>
              <a:gd name="adj" fmla="val 23"/>
            </a:avLst>
          </a:prstGeom>
          <a:solidFill>
            <a:srgbClr val="FFFFFF"/>
          </a:solidFill>
          <a:ln>
            <a:noFill/>
          </a:ln>
        </p:spPr>
        <p:txBody>
          <a:bodyPr spcFirstLastPara="1" wrap="square" lIns="93175" tIns="46575" rIns="93175" bIns="46575"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4" name="Google Shape;4;n"/>
          <p:cNvSpPr txBox="1"/>
          <p:nvPr/>
        </p:nvSpPr>
        <p:spPr>
          <a:xfrm>
            <a:off x="0" y="0"/>
            <a:ext cx="3038475" cy="465138"/>
          </a:xfrm>
          <a:prstGeom prst="rect">
            <a:avLst/>
          </a:prstGeom>
          <a:noFill/>
          <a:ln>
            <a:noFill/>
          </a:ln>
        </p:spPr>
        <p:txBody>
          <a:bodyPr spcFirstLastPara="1" wrap="square" lIns="93175" tIns="46575" rIns="93175" bIns="46575"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5" name="Google Shape;5;n"/>
          <p:cNvSpPr txBox="1"/>
          <p:nvPr/>
        </p:nvSpPr>
        <p:spPr>
          <a:xfrm>
            <a:off x="3970338" y="0"/>
            <a:ext cx="3038475" cy="465138"/>
          </a:xfrm>
          <a:prstGeom prst="rect">
            <a:avLst/>
          </a:prstGeom>
          <a:noFill/>
          <a:ln>
            <a:noFill/>
          </a:ln>
        </p:spPr>
        <p:txBody>
          <a:bodyPr spcFirstLastPara="1" wrap="square" lIns="93175" tIns="46575" rIns="93175" bIns="46575"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8" name="Google Shape;8;n"/>
          <p:cNvSpPr txBox="1"/>
          <p:nvPr/>
        </p:nvSpPr>
        <p:spPr>
          <a:xfrm>
            <a:off x="0" y="8829675"/>
            <a:ext cx="3038475" cy="465138"/>
          </a:xfrm>
          <a:prstGeom prst="rect">
            <a:avLst/>
          </a:prstGeom>
          <a:noFill/>
          <a:ln>
            <a:noFill/>
          </a:ln>
        </p:spPr>
        <p:txBody>
          <a:bodyPr spcFirstLastPara="1" wrap="square" lIns="93175" tIns="46575" rIns="93175" bIns="46575"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9" name="Google Shape;9;n"/>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rgbClr val="000000"/>
                </a:solidFill>
                <a:latin typeface="Arial"/>
                <a:ea typeface="Arial"/>
                <a:cs typeface="Arial"/>
                <a:sym typeface="Arial"/>
              </a:rPr>
              <a:t>‹#›</a:t>
            </a:fld>
            <a:endParaRPr sz="12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notes"/>
          <p:cNvSpPr txBox="1">
            <a:spLocks noGrp="1"/>
          </p:cNvSpPr>
          <p:nvPr>
            <p:ph type="body" idx="1"/>
          </p:nvPr>
        </p:nvSpPr>
        <p:spPr>
          <a:xfrm>
            <a:off x="701675" y="4416425"/>
            <a:ext cx="5605463" cy="4181475"/>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a:p>
        </p:txBody>
      </p:sp>
      <p:sp>
        <p:nvSpPr>
          <p:cNvPr id="275" name="Google Shape;275;p1: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0: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Arial"/>
                <a:ea typeface="Arial"/>
                <a:cs typeface="Arial"/>
                <a:sym typeface="Arial"/>
              </a:rPr>
              <a:t>10</a:t>
            </a:fld>
            <a:endParaRPr sz="1200" b="0" i="0" u="none" strike="noStrike" cap="none">
              <a:solidFill>
                <a:srgbClr val="000000"/>
              </a:solidFill>
              <a:latin typeface="Arial"/>
              <a:ea typeface="Arial"/>
              <a:cs typeface="Arial"/>
              <a:sym typeface="Arial"/>
            </a:endParaRPr>
          </a:p>
        </p:txBody>
      </p:sp>
      <p:sp>
        <p:nvSpPr>
          <p:cNvPr id="394" name="Google Shape;394;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95" name="Google Shape;395;p10:notes"/>
          <p:cNvSpPr txBox="1">
            <a:spLocks noGrp="1"/>
          </p:cNvSpPr>
          <p:nvPr>
            <p:ph type="body" idx="1"/>
          </p:nvPr>
        </p:nvSpPr>
        <p:spPr>
          <a:xfrm>
            <a:off x="701675" y="4416425"/>
            <a:ext cx="5607050" cy="4183063"/>
          </a:xfrm>
          <a:prstGeom prst="rect">
            <a:avLst/>
          </a:prstGeom>
          <a:noFill/>
          <a:ln>
            <a:noFill/>
          </a:ln>
        </p:spPr>
        <p:txBody>
          <a:bodyPr spcFirstLastPara="1" wrap="square" lIns="91700" tIns="47675" rIns="91700" bIns="47675" anchor="ctr" anchorCtr="0">
            <a:noAutofit/>
          </a:bodyPr>
          <a:lstStyle/>
          <a:p>
            <a:pPr marL="0" marR="0" lvl="0" indent="0" algn="l" rtl="0">
              <a:lnSpc>
                <a:spcPct val="100000"/>
              </a:lnSpc>
              <a:spcBef>
                <a:spcPts val="360"/>
              </a:spcBef>
              <a:spcAft>
                <a:spcPts val="0"/>
              </a:spcAft>
              <a:buClr>
                <a:srgbClr val="000000"/>
              </a:buClr>
              <a:buSzPts val="1200"/>
              <a:buFont typeface="Times New Roman"/>
              <a:buNone/>
            </a:pPr>
            <a:endParaRPr>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1: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07" name="Google Shape;407;p11: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endParaRPr dirty="0"/>
          </a:p>
        </p:txBody>
      </p:sp>
      <p:sp>
        <p:nvSpPr>
          <p:cNvPr id="408" name="Google Shape;408;p11: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13: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15" name="Google Shape;415;p13: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endParaRPr/>
          </a:p>
        </p:txBody>
      </p:sp>
      <p:sp>
        <p:nvSpPr>
          <p:cNvPr id="416" name="Google Shape;416;p13: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13</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14: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36" name="Google Shape;436;p14: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360"/>
              </a:spcBef>
              <a:spcAft>
                <a:spcPts val="0"/>
              </a:spcAft>
              <a:buNone/>
            </a:pPr>
            <a:endParaRPr dirty="0"/>
          </a:p>
        </p:txBody>
      </p:sp>
      <p:sp>
        <p:nvSpPr>
          <p:cNvPr id="437" name="Google Shape;437;p14: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14</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8: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82" name="Google Shape;482;p18: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11614" marR="4646" lvl="0" indent="0" algn="l" rtl="0">
              <a:lnSpc>
                <a:spcPct val="104200"/>
              </a:lnSpc>
              <a:spcBef>
                <a:spcPts val="330"/>
              </a:spcBef>
              <a:spcAft>
                <a:spcPts val="0"/>
              </a:spcAft>
              <a:buNone/>
            </a:pPr>
            <a:endParaRPr sz="1100" dirty="0">
              <a:latin typeface="Arial"/>
              <a:ea typeface="Arial"/>
              <a:cs typeface="Arial"/>
              <a:sym typeface="Arial"/>
            </a:endParaRPr>
          </a:p>
          <a:p>
            <a:pPr marL="11614" marR="4646" lvl="0" indent="0" algn="l" rtl="0">
              <a:lnSpc>
                <a:spcPct val="104200"/>
              </a:lnSpc>
              <a:spcBef>
                <a:spcPts val="330"/>
              </a:spcBef>
              <a:spcAft>
                <a:spcPts val="0"/>
              </a:spcAft>
              <a:buNone/>
            </a:pPr>
            <a:endParaRPr sz="1100" dirty="0">
              <a:latin typeface="Arial"/>
              <a:ea typeface="Arial"/>
              <a:cs typeface="Arial"/>
              <a:sym typeface="Arial"/>
            </a:endParaRPr>
          </a:p>
          <a:p>
            <a:pPr marL="11614" marR="4646" lvl="0" indent="0" algn="l" rtl="0">
              <a:lnSpc>
                <a:spcPct val="104200"/>
              </a:lnSpc>
              <a:spcBef>
                <a:spcPts val="330"/>
              </a:spcBef>
              <a:spcAft>
                <a:spcPts val="0"/>
              </a:spcAft>
              <a:buNone/>
            </a:pPr>
            <a:endParaRPr sz="1100" dirty="0">
              <a:latin typeface="Arial"/>
              <a:ea typeface="Arial"/>
              <a:cs typeface="Arial"/>
              <a:sym typeface="Arial"/>
            </a:endParaRPr>
          </a:p>
          <a:p>
            <a:pPr marL="0" lvl="0" indent="0" algn="l" rtl="0">
              <a:spcBef>
                <a:spcPts val="360"/>
              </a:spcBef>
              <a:spcAft>
                <a:spcPts val="0"/>
              </a:spcAft>
              <a:buNone/>
            </a:pPr>
            <a:endParaRPr dirty="0"/>
          </a:p>
        </p:txBody>
      </p:sp>
      <p:sp>
        <p:nvSpPr>
          <p:cNvPr id="483" name="Google Shape;483;p18: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89" name="Google Shape;289;p2: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r>
              <a:rPr lang="en-US" sz="1100" dirty="0">
                <a:solidFill>
                  <a:srgbClr val="FFFFFF"/>
                </a:solidFill>
                <a:latin typeface="Arial"/>
                <a:ea typeface="Arial"/>
                <a:cs typeface="Arial"/>
                <a:sym typeface="Arial"/>
              </a:rPr>
              <a:t>Collaborate:</a:t>
            </a:r>
            <a:br>
              <a:rPr lang="en-US" sz="1100" dirty="0">
                <a:solidFill>
                  <a:srgbClr val="FFFFFF"/>
                </a:solidFill>
                <a:latin typeface="Arial"/>
                <a:ea typeface="Arial"/>
                <a:cs typeface="Arial"/>
                <a:sym typeface="Arial"/>
              </a:rPr>
            </a:br>
            <a:r>
              <a:rPr lang="en-US" sz="1100" dirty="0">
                <a:solidFill>
                  <a:srgbClr val="FFFFFF"/>
                </a:solidFill>
                <a:latin typeface="Arial"/>
                <a:ea typeface="Arial"/>
                <a:cs typeface="Arial"/>
                <a:sym typeface="Arial"/>
              </a:rPr>
              <a:t>We are known for finding common ground  among diverse groups of people, forming  unlikely alliances, and recruiting nontraditional  partners. We want to work for and with anyone  who understands that our well being  depends on healthy and productive coastal  waters to live, work and play.</a:t>
            </a:r>
            <a:endParaRPr dirty="0"/>
          </a:p>
          <a:p>
            <a:pPr marL="0" lvl="0" indent="0" algn="l" rtl="0">
              <a:spcBef>
                <a:spcPts val="330"/>
              </a:spcBef>
              <a:spcAft>
                <a:spcPts val="0"/>
              </a:spcAft>
              <a:buNone/>
            </a:pPr>
            <a:r>
              <a:rPr lang="en-US" sz="1100" dirty="0">
                <a:solidFill>
                  <a:srgbClr val="FFFFFF"/>
                </a:solidFill>
                <a:latin typeface="Arial"/>
                <a:ea typeface="Arial"/>
                <a:cs typeface="Arial"/>
                <a:sym typeface="Arial"/>
              </a:rPr>
              <a:t>Partners: Members, educators, business allies, politicians, students, families,…  special interest? Not. </a:t>
            </a:r>
            <a:endParaRPr sz="1100" dirty="0">
              <a:solidFill>
                <a:srgbClr val="FFFFFF"/>
              </a:solidFill>
              <a:latin typeface="Arial"/>
              <a:ea typeface="Arial"/>
              <a:cs typeface="Arial"/>
              <a:sym typeface="Arial"/>
            </a:endParaRPr>
          </a:p>
          <a:p>
            <a:pPr marL="0" lvl="0" indent="0" algn="l" rtl="0">
              <a:spcBef>
                <a:spcPts val="330"/>
              </a:spcBef>
              <a:spcAft>
                <a:spcPts val="0"/>
              </a:spcAft>
              <a:buNone/>
            </a:pPr>
            <a:endParaRPr sz="1100" dirty="0">
              <a:solidFill>
                <a:srgbClr val="FFFFFF"/>
              </a:solidFill>
              <a:latin typeface="Arial"/>
              <a:ea typeface="Arial"/>
              <a:cs typeface="Arial"/>
              <a:sym typeface="Arial"/>
            </a:endParaRPr>
          </a:p>
          <a:p>
            <a:pPr marL="0" lvl="0" indent="0" algn="l" rtl="0">
              <a:spcBef>
                <a:spcPts val="330"/>
              </a:spcBef>
              <a:spcAft>
                <a:spcPts val="0"/>
              </a:spcAft>
              <a:buNone/>
            </a:pPr>
            <a:r>
              <a:rPr lang="en-US" sz="1100" dirty="0">
                <a:solidFill>
                  <a:srgbClr val="FFFFFF"/>
                </a:solidFill>
                <a:latin typeface="Arial"/>
                <a:ea typeface="Arial"/>
                <a:cs typeface="Arial"/>
                <a:sym typeface="Arial"/>
              </a:rPr>
              <a:t>Advocacy</a:t>
            </a:r>
            <a:br>
              <a:rPr lang="en-US" sz="1100" dirty="0">
                <a:solidFill>
                  <a:srgbClr val="FFFFFF"/>
                </a:solidFill>
                <a:latin typeface="Arial"/>
                <a:ea typeface="Arial"/>
                <a:cs typeface="Arial"/>
                <a:sym typeface="Arial"/>
              </a:rPr>
            </a:br>
            <a:r>
              <a:rPr lang="en-US" sz="1100" dirty="0">
                <a:solidFill>
                  <a:srgbClr val="FFFFFF"/>
                </a:solidFill>
                <a:latin typeface="Arial"/>
                <a:ea typeface="Arial"/>
                <a:cs typeface="Arial"/>
                <a:sym typeface="Arial"/>
              </a:rPr>
              <a:t>We </a:t>
            </a:r>
            <a:r>
              <a:rPr lang="en-US" sz="1100" b="1" dirty="0">
                <a:solidFill>
                  <a:srgbClr val="FFFFFF"/>
                </a:solidFill>
                <a:latin typeface="Arial"/>
                <a:ea typeface="Arial"/>
                <a:cs typeface="Arial"/>
                <a:sym typeface="Arial"/>
              </a:rPr>
              <a:t>inform and unite </a:t>
            </a:r>
            <a:r>
              <a:rPr lang="en-US" sz="1100" dirty="0">
                <a:solidFill>
                  <a:srgbClr val="FFFFFF"/>
                </a:solidFill>
                <a:latin typeface="Arial"/>
                <a:ea typeface="Arial"/>
                <a:cs typeface="Arial"/>
                <a:sym typeface="Arial"/>
              </a:rPr>
              <a:t>people, communities,  businesses and government agencies to form  effective partnerships. </a:t>
            </a:r>
            <a:endParaRPr sz="1100" dirty="0">
              <a:solidFill>
                <a:srgbClr val="FFFFFF"/>
              </a:solidFill>
              <a:latin typeface="Arial"/>
              <a:ea typeface="Arial"/>
              <a:cs typeface="Arial"/>
              <a:sym typeface="Arial"/>
            </a:endParaRPr>
          </a:p>
          <a:p>
            <a:pPr marL="0" lvl="0" indent="0" algn="l" rtl="0">
              <a:spcBef>
                <a:spcPts val="330"/>
              </a:spcBef>
              <a:spcAft>
                <a:spcPts val="0"/>
              </a:spcAft>
              <a:buNone/>
            </a:pPr>
            <a:r>
              <a:rPr lang="en-US" sz="1100" dirty="0">
                <a:solidFill>
                  <a:srgbClr val="FFFFFF"/>
                </a:solidFill>
                <a:latin typeface="Arial"/>
                <a:ea typeface="Arial"/>
                <a:cs typeface="Arial"/>
                <a:sym typeface="Arial"/>
              </a:rPr>
              <a:t>We </a:t>
            </a:r>
            <a:r>
              <a:rPr lang="en-US" sz="1100" b="1" dirty="0">
                <a:solidFill>
                  <a:srgbClr val="FFFFFF"/>
                </a:solidFill>
                <a:latin typeface="Arial"/>
                <a:ea typeface="Arial"/>
                <a:cs typeface="Arial"/>
                <a:sym typeface="Arial"/>
              </a:rPr>
              <a:t>build public and therefore  political support </a:t>
            </a:r>
            <a:r>
              <a:rPr lang="en-US" sz="1100" dirty="0">
                <a:solidFill>
                  <a:srgbClr val="FFFFFF"/>
                </a:solidFill>
                <a:latin typeface="Arial"/>
                <a:ea typeface="Arial"/>
                <a:cs typeface="Arial"/>
                <a:sym typeface="Arial"/>
              </a:rPr>
              <a:t>for compatible land and water uses  that protect coastal water quality, critical habitats  and public access</a:t>
            </a:r>
            <a:endParaRPr dirty="0"/>
          </a:p>
          <a:p>
            <a:pPr marL="0" lvl="0" indent="0" algn="l" rtl="0">
              <a:spcBef>
                <a:spcPts val="330"/>
              </a:spcBef>
              <a:spcAft>
                <a:spcPts val="0"/>
              </a:spcAft>
              <a:buNone/>
            </a:pPr>
            <a:r>
              <a:rPr lang="en-US" sz="1100" dirty="0">
                <a:solidFill>
                  <a:srgbClr val="FFFFFF"/>
                </a:solidFill>
                <a:latin typeface="Arial"/>
                <a:ea typeface="Arial"/>
                <a:cs typeface="Arial"/>
                <a:sym typeface="Arial"/>
              </a:rPr>
              <a:t>By </a:t>
            </a:r>
            <a:r>
              <a:rPr lang="en-US" sz="1100" b="1" dirty="0">
                <a:solidFill>
                  <a:srgbClr val="FFFFFF"/>
                </a:solidFill>
                <a:latin typeface="Arial"/>
                <a:ea typeface="Arial"/>
                <a:cs typeface="Arial"/>
                <a:sym typeface="Arial"/>
              </a:rPr>
              <a:t>identifying and communicating injustices </a:t>
            </a:r>
            <a:r>
              <a:rPr lang="en-US" sz="1100" dirty="0">
                <a:solidFill>
                  <a:srgbClr val="FFFFFF"/>
                </a:solidFill>
                <a:latin typeface="Arial"/>
                <a:ea typeface="Arial"/>
                <a:cs typeface="Arial"/>
                <a:sym typeface="Arial"/>
              </a:rPr>
              <a:t>to both people and the coastal environment, we help decision makers to consider the long-term consequences of their actions- can be collaborative process or  sometimes not….. Shining a bright light….</a:t>
            </a:r>
            <a:endParaRPr sz="1100" dirty="0">
              <a:latin typeface="Arial"/>
              <a:ea typeface="Arial"/>
              <a:cs typeface="Arial"/>
              <a:sym typeface="Arial"/>
            </a:endParaRPr>
          </a:p>
          <a:p>
            <a:pPr marL="0" lvl="0" indent="0" algn="l" rtl="0">
              <a:spcBef>
                <a:spcPts val="330"/>
              </a:spcBef>
              <a:spcAft>
                <a:spcPts val="0"/>
              </a:spcAft>
              <a:buNone/>
            </a:pPr>
            <a:r>
              <a:rPr lang="en-US" sz="1100" dirty="0">
                <a:solidFill>
                  <a:srgbClr val="FFFFFF"/>
                </a:solidFill>
                <a:latin typeface="Arial"/>
                <a:ea typeface="Arial"/>
                <a:cs typeface="Arial"/>
                <a:sym typeface="Arial"/>
              </a:rPr>
              <a:t>Our contract lobbyist </a:t>
            </a:r>
            <a:r>
              <a:rPr lang="en-US" sz="1100" b="1" dirty="0">
                <a:solidFill>
                  <a:srgbClr val="FFFFFF"/>
                </a:solidFill>
                <a:latin typeface="Arial"/>
                <a:ea typeface="Arial"/>
                <a:cs typeface="Arial"/>
                <a:sym typeface="Arial"/>
              </a:rPr>
              <a:t>works the legislature </a:t>
            </a:r>
            <a:r>
              <a:rPr lang="en-US" sz="1100" dirty="0">
                <a:solidFill>
                  <a:srgbClr val="FFFFFF"/>
                </a:solidFill>
                <a:latin typeface="Arial"/>
                <a:ea typeface="Arial"/>
                <a:cs typeface="Arial"/>
                <a:sym typeface="Arial"/>
              </a:rPr>
              <a:t>moving our agendas forward. We seek laws and  policies that are in the best interest of the N.C. coast, and adequate enforcement of these laws and policies. </a:t>
            </a:r>
            <a:endParaRPr dirty="0"/>
          </a:p>
          <a:p>
            <a:pPr marL="0" lvl="0" indent="0" algn="l" rtl="0">
              <a:spcBef>
                <a:spcPts val="330"/>
              </a:spcBef>
              <a:spcAft>
                <a:spcPts val="0"/>
              </a:spcAft>
              <a:buNone/>
            </a:pPr>
            <a:r>
              <a:rPr lang="en-US" sz="1100" b="1" dirty="0">
                <a:solidFill>
                  <a:srgbClr val="FFFFFF"/>
                </a:solidFill>
                <a:latin typeface="Arial"/>
                <a:ea typeface="Arial"/>
                <a:cs typeface="Arial"/>
                <a:sym typeface="Arial"/>
              </a:rPr>
              <a:t>-Litigation </a:t>
            </a:r>
            <a:r>
              <a:rPr lang="en-US" sz="1100" dirty="0">
                <a:solidFill>
                  <a:srgbClr val="FFFFFF"/>
                </a:solidFill>
                <a:latin typeface="Arial"/>
                <a:ea typeface="Arial"/>
                <a:cs typeface="Arial"/>
                <a:sym typeface="Arial"/>
              </a:rPr>
              <a:t>is an important tool that we have and use, but as a last resort. Expensive, occupies limited resources of our organization, must be highest priority  needs. </a:t>
            </a:r>
            <a:endParaRPr sz="1100" dirty="0">
              <a:latin typeface="Arial"/>
              <a:ea typeface="Arial"/>
              <a:cs typeface="Arial"/>
              <a:sym typeface="Arial"/>
            </a:endParaRPr>
          </a:p>
          <a:p>
            <a:pPr marL="0" lvl="0" indent="0" algn="l" rtl="0">
              <a:spcBef>
                <a:spcPts val="360"/>
              </a:spcBef>
              <a:spcAft>
                <a:spcPts val="0"/>
              </a:spcAft>
              <a:buNone/>
            </a:pPr>
            <a:endParaRPr dirty="0"/>
          </a:p>
        </p:txBody>
      </p:sp>
      <p:sp>
        <p:nvSpPr>
          <p:cNvPr id="290" name="Google Shape;290;p2: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6" name="Google Shape;306;p3: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r>
              <a:rPr lang="en-US" b="1" dirty="0"/>
              <a:t>Restore and Protect</a:t>
            </a:r>
            <a:endParaRPr dirty="0"/>
          </a:p>
          <a:p>
            <a:pPr marL="0" lvl="0" indent="0" algn="l" rtl="0">
              <a:spcBef>
                <a:spcPts val="330"/>
              </a:spcBef>
              <a:spcAft>
                <a:spcPts val="0"/>
              </a:spcAft>
              <a:buNone/>
            </a:pPr>
            <a:r>
              <a:rPr lang="en-US" sz="1100" dirty="0">
                <a:solidFill>
                  <a:srgbClr val="FFFFFF"/>
                </a:solidFill>
                <a:latin typeface="Arial"/>
                <a:ea typeface="Arial"/>
                <a:cs typeface="Arial"/>
                <a:sym typeface="Arial"/>
              </a:rPr>
              <a:t>In the field, we </a:t>
            </a:r>
            <a:r>
              <a:rPr lang="en-US" sz="1100" b="1" dirty="0">
                <a:solidFill>
                  <a:srgbClr val="FFFFFF"/>
                </a:solidFill>
                <a:latin typeface="Arial"/>
                <a:ea typeface="Arial"/>
                <a:cs typeface="Arial"/>
                <a:sym typeface="Arial"/>
              </a:rPr>
              <a:t>restore and protect critically important coastal habitats </a:t>
            </a:r>
            <a:r>
              <a:rPr lang="en-US" sz="1100" dirty="0">
                <a:solidFill>
                  <a:srgbClr val="FFFFFF"/>
                </a:solidFill>
                <a:latin typeface="Arial"/>
                <a:ea typeface="Arial"/>
                <a:cs typeface="Arial"/>
                <a:sym typeface="Arial"/>
              </a:rPr>
              <a:t>and water quality. How? We engages  neighborhoods, local governments, engineers,  contractors, landowners, and a host of volunteers  to complete both small and very large-scale  restoration projects along the N.C. coast.</a:t>
            </a:r>
            <a:endParaRPr sz="11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30"/>
              </a:spcBef>
              <a:spcAft>
                <a:spcPts val="0"/>
              </a:spcAft>
              <a:buNone/>
            </a:pPr>
            <a:r>
              <a:rPr lang="en-US" sz="1100" b="1" dirty="0">
                <a:solidFill>
                  <a:srgbClr val="FFFFFF"/>
                </a:solidFill>
                <a:latin typeface="Arial"/>
                <a:ea typeface="Arial"/>
                <a:cs typeface="Arial"/>
                <a:sym typeface="Arial"/>
              </a:rPr>
              <a:t>We install retrofits to  drainage systems </a:t>
            </a:r>
            <a:r>
              <a:rPr lang="en-US" sz="1100" dirty="0">
                <a:solidFill>
                  <a:srgbClr val="FFFFFF"/>
                </a:solidFill>
                <a:latin typeface="Arial"/>
                <a:ea typeface="Arial"/>
                <a:cs typeface="Arial"/>
                <a:sym typeface="Arial"/>
              </a:rPr>
              <a:t>to reduce the amount of polluted  </a:t>
            </a:r>
            <a:r>
              <a:rPr lang="en-US" sz="1100" dirty="0" err="1">
                <a:solidFill>
                  <a:srgbClr val="FFFFFF"/>
                </a:solidFill>
                <a:latin typeface="Arial"/>
                <a:ea typeface="Arial"/>
                <a:cs typeface="Arial"/>
                <a:sym typeface="Arial"/>
              </a:rPr>
              <a:t>stormwater</a:t>
            </a:r>
            <a:r>
              <a:rPr lang="en-US" sz="1100" dirty="0">
                <a:solidFill>
                  <a:srgbClr val="FFFFFF"/>
                </a:solidFill>
                <a:latin typeface="Arial"/>
                <a:ea typeface="Arial"/>
                <a:cs typeface="Arial"/>
                <a:sym typeface="Arial"/>
              </a:rPr>
              <a:t> reaching our waterways, ensuring the  waters we all depend on to fish, boat and swim in  are clean and safe.</a:t>
            </a:r>
            <a:endParaRPr sz="11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r>
              <a:rPr lang="en-US" b="1" dirty="0"/>
              <a:t>Educate:</a:t>
            </a:r>
            <a:r>
              <a:rPr lang="en-US" dirty="0"/>
              <a:t> </a:t>
            </a:r>
            <a:r>
              <a:rPr lang="en-US" dirty="0">
                <a:solidFill>
                  <a:srgbClr val="FFFFFF"/>
                </a:solidFill>
                <a:latin typeface="Arial"/>
                <a:ea typeface="Arial"/>
                <a:cs typeface="Arial"/>
                <a:sym typeface="Arial"/>
              </a:rPr>
              <a:t>- - Help </a:t>
            </a:r>
            <a:r>
              <a:rPr lang="en-US" b="1" dirty="0">
                <a:solidFill>
                  <a:srgbClr val="FFFFFF"/>
                </a:solidFill>
                <a:latin typeface="Arial"/>
                <a:ea typeface="Arial"/>
                <a:cs typeface="Arial"/>
                <a:sym typeface="Arial"/>
              </a:rPr>
              <a:t>make a direct human connection </a:t>
            </a:r>
            <a:r>
              <a:rPr lang="en-US" dirty="0">
                <a:solidFill>
                  <a:srgbClr val="FFFFFF"/>
                </a:solidFill>
                <a:latin typeface="Arial"/>
                <a:ea typeface="Arial"/>
                <a:cs typeface="Arial"/>
                <a:sym typeface="Arial"/>
              </a:rPr>
              <a:t>with our natural  coast .</a:t>
            </a:r>
            <a:endParaRPr dirty="0"/>
          </a:p>
          <a:p>
            <a:pPr marL="0" lvl="0" indent="0" algn="l" rtl="0">
              <a:spcBef>
                <a:spcPts val="360"/>
              </a:spcBef>
              <a:spcAft>
                <a:spcPts val="0"/>
              </a:spcAft>
              <a:buNone/>
            </a:pPr>
            <a:r>
              <a:rPr lang="en-US" dirty="0">
                <a:solidFill>
                  <a:srgbClr val="FFFFFF"/>
                </a:solidFill>
                <a:latin typeface="Arial"/>
                <a:ea typeface="Arial"/>
                <a:cs typeface="Arial"/>
                <a:sym typeface="Arial"/>
              </a:rPr>
              <a:t>. </a:t>
            </a:r>
            <a:r>
              <a:rPr lang="en-US" sz="1100" dirty="0">
                <a:solidFill>
                  <a:srgbClr val="FFFFFF"/>
                </a:solidFill>
                <a:latin typeface="Arial"/>
                <a:ea typeface="Arial"/>
                <a:cs typeface="Arial"/>
                <a:sym typeface="Arial"/>
              </a:rPr>
              <a:t>From students building oyster reefs, exploring an inlet  shoal, building a community rain garden, or touring  a  watershed restoration project, to </a:t>
            </a:r>
            <a:r>
              <a:rPr lang="en-US" sz="1100" dirty="0" err="1">
                <a:solidFill>
                  <a:srgbClr val="FFFFFF"/>
                </a:solidFill>
                <a:latin typeface="Arial"/>
                <a:ea typeface="Arial"/>
                <a:cs typeface="Arial"/>
                <a:sym typeface="Arial"/>
              </a:rPr>
              <a:t>stormwater</a:t>
            </a:r>
            <a:r>
              <a:rPr lang="en-US" sz="1100" dirty="0">
                <a:solidFill>
                  <a:srgbClr val="FFFFFF"/>
                </a:solidFill>
                <a:latin typeface="Arial"/>
                <a:ea typeface="Arial"/>
                <a:cs typeface="Arial"/>
                <a:sym typeface="Arial"/>
              </a:rPr>
              <a:t> engineers clamming in Bogue Sound, we help to create a bond  between our audience and our coastal habitats,  waters and communities.</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b="1" dirty="0"/>
              <a:t>Inform</a:t>
            </a:r>
            <a:endParaRPr dirty="0"/>
          </a:p>
          <a:p>
            <a:pPr marL="0" lvl="0" indent="0" algn="l" rtl="0">
              <a:spcBef>
                <a:spcPts val="360"/>
              </a:spcBef>
              <a:spcAft>
                <a:spcPts val="0"/>
              </a:spcAft>
              <a:buNone/>
            </a:pPr>
            <a:r>
              <a:rPr lang="en-US" b="0" dirty="0"/>
              <a:t>The Coastal Federation produces the Coastal </a:t>
            </a:r>
            <a:r>
              <a:rPr lang="en-US" b="0" dirty="0" smtClean="0"/>
              <a:t>Review </a:t>
            </a:r>
            <a:r>
              <a:rPr lang="en-US" b="0" dirty="0"/>
              <a:t>(CRO) a </a:t>
            </a:r>
            <a:r>
              <a:rPr lang="en-US" b="1" dirty="0"/>
              <a:t>daily, non-profit, news and feature service </a:t>
            </a:r>
            <a:r>
              <a:rPr lang="en-US" b="0" dirty="0"/>
              <a:t>covering the NC coast. It is a member of the NC Press Association and </a:t>
            </a:r>
            <a:r>
              <a:rPr lang="en-US" sz="1100" dirty="0">
                <a:solidFill>
                  <a:srgbClr val="FFFFFF"/>
                </a:solidFill>
                <a:latin typeface="Arial"/>
                <a:ea typeface="Arial"/>
                <a:cs typeface="Arial"/>
                <a:sym typeface="Arial"/>
              </a:rPr>
              <a:t>works as a public information resource. While the Coastal  Federation often advocates for better laws and  policies, CRO  is not an advocacy publication. Written by professional journalists, CRO’s  approach holds strongly to the belief that if you give the public the facts; they will come to the right  conclusions.</a:t>
            </a:r>
            <a:endParaRPr sz="1100" dirty="0">
              <a:latin typeface="Arial"/>
              <a:ea typeface="Arial"/>
              <a:cs typeface="Arial"/>
              <a:sym typeface="Arial"/>
            </a:endParaRPr>
          </a:p>
          <a:p>
            <a:pPr marL="0" lvl="0" indent="0" algn="l" rtl="0">
              <a:spcBef>
                <a:spcPts val="330"/>
              </a:spcBef>
              <a:spcAft>
                <a:spcPts val="0"/>
              </a:spcAft>
              <a:buNone/>
            </a:pPr>
            <a:endParaRPr sz="1100" dirty="0">
              <a:latin typeface="Arial"/>
              <a:ea typeface="Arial"/>
              <a:cs typeface="Arial"/>
              <a:sym typeface="Arial"/>
            </a:endParaRPr>
          </a:p>
          <a:p>
            <a:pPr marL="0" lvl="0" indent="0" algn="l" rtl="0">
              <a:spcBef>
                <a:spcPts val="360"/>
              </a:spcBef>
              <a:spcAft>
                <a:spcPts val="0"/>
              </a:spcAft>
              <a:buNone/>
            </a:pPr>
            <a:endParaRPr dirty="0"/>
          </a:p>
        </p:txBody>
      </p:sp>
      <p:sp>
        <p:nvSpPr>
          <p:cNvPr id="307" name="Google Shape;307;p3: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4:notes"/>
          <p:cNvSpPr txBox="1">
            <a:spLocks noGrp="1"/>
          </p:cNvSpPr>
          <p:nvPr>
            <p:ph type="body" idx="1"/>
          </p:nvPr>
        </p:nvSpPr>
        <p:spPr>
          <a:xfrm>
            <a:off x="701675" y="4416425"/>
            <a:ext cx="5605463" cy="4181475"/>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dirty="0"/>
          </a:p>
        </p:txBody>
      </p:sp>
      <p:sp>
        <p:nvSpPr>
          <p:cNvPr id="320" name="Google Shape;320;p4: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dc36fd334a_0_1: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dc36fd334a_0_1:notes"/>
          <p:cNvSpPr txBox="1">
            <a:spLocks noGrp="1"/>
          </p:cNvSpPr>
          <p:nvPr>
            <p:ph type="body" idx="1"/>
          </p:nvPr>
        </p:nvSpPr>
        <p:spPr>
          <a:xfrm>
            <a:off x="701675" y="4416425"/>
            <a:ext cx="5605500" cy="4181400"/>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a:p>
        </p:txBody>
      </p:sp>
      <p:sp>
        <p:nvSpPr>
          <p:cNvPr id="328" name="Google Shape;328;gdc36fd334a_0_1:notes"/>
          <p:cNvSpPr txBox="1">
            <a:spLocks noGrp="1"/>
          </p:cNvSpPr>
          <p:nvPr>
            <p:ph type="sldNum" idx="12"/>
          </p:nvPr>
        </p:nvSpPr>
        <p:spPr>
          <a:xfrm>
            <a:off x="3970338" y="8829675"/>
            <a:ext cx="3036900" cy="463500"/>
          </a:xfrm>
          <a:prstGeom prst="rect">
            <a:avLst/>
          </a:prstGeom>
        </p:spPr>
        <p:txBody>
          <a:bodyPr spcFirstLastPara="1" wrap="square" lIns="91700" tIns="47675" rIns="91700" bIns="476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6: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39" name="Google Shape;339;p6: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r>
              <a:rPr lang="en-US"/>
              <a:t>Conventional methods are ineffective and can be very expensive and often rely on either attempting to treat runoff near the source which results in runoff picking up pollutants again or relies on treating runoff at the end which is often unable to deal with influxes of runoff like during rain events. They also often focus on site by site management. </a:t>
            </a:r>
            <a:endParaRPr/>
          </a:p>
          <a:p>
            <a:pPr marL="0" lvl="0" indent="0" algn="l" rtl="0">
              <a:spcBef>
                <a:spcPts val="360"/>
              </a:spcBef>
              <a:spcAft>
                <a:spcPts val="0"/>
              </a:spcAft>
              <a:buNone/>
            </a:pPr>
            <a:endParaRPr/>
          </a:p>
          <a:p>
            <a:pPr marL="0" lvl="0" indent="0" algn="l" rtl="0">
              <a:spcBef>
                <a:spcPts val="360"/>
              </a:spcBef>
              <a:spcAft>
                <a:spcPts val="0"/>
              </a:spcAft>
              <a:buNone/>
            </a:pPr>
            <a:r>
              <a:rPr lang="en-US"/>
              <a:t>A novel approach developed by N.C. Coastal Federation relies on focusing on addressing the overall volume of stormwater runoff by focusing on the watershed as a whole through infiltration and reuse of stormwater. In essence turning back the clock to a time when there was less volume of runoff.</a:t>
            </a:r>
            <a:endParaRPr/>
          </a:p>
        </p:txBody>
      </p:sp>
      <p:sp>
        <p:nvSpPr>
          <p:cNvPr id="340" name="Google Shape;340;p6: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49" name="Google Shape;349;p7: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0" lvl="0" indent="0" algn="l" rtl="0">
              <a:spcBef>
                <a:spcPts val="0"/>
              </a:spcBef>
              <a:spcAft>
                <a:spcPts val="0"/>
              </a:spcAft>
              <a:buNone/>
            </a:pPr>
            <a:r>
              <a:rPr lang="en-US"/>
              <a:t>I like this slide because of the visual teaching of relationship between runoff and increasing of shellfish closures. It also allows a simple explanation of why this creek is more of a “closed system” for the modeling, but the relationship of cause and effect is the same across all urbanized watersheds. </a:t>
            </a:r>
            <a:endParaRPr/>
          </a:p>
          <a:p>
            <a:pPr marL="0" lvl="0" indent="0" algn="l" rtl="0">
              <a:spcBef>
                <a:spcPts val="360"/>
              </a:spcBef>
              <a:spcAft>
                <a:spcPts val="0"/>
              </a:spcAft>
              <a:buNone/>
            </a:pPr>
            <a:endParaRPr/>
          </a:p>
          <a:p>
            <a:pPr marL="0" marR="0" lvl="0" indent="0" algn="l" rtl="0">
              <a:lnSpc>
                <a:spcPct val="100000"/>
              </a:lnSpc>
              <a:spcBef>
                <a:spcPts val="360"/>
              </a:spcBef>
              <a:spcAft>
                <a:spcPts val="0"/>
              </a:spcAft>
              <a:buClr>
                <a:srgbClr val="000000"/>
              </a:buClr>
              <a:buSzPts val="1200"/>
              <a:buFont typeface="Times New Roman"/>
              <a:buNone/>
            </a:pPr>
            <a:r>
              <a:rPr lang="en-US" sz="1200"/>
              <a:t>The solution is to reduce the overall </a:t>
            </a:r>
            <a:r>
              <a:rPr lang="en-US" sz="1200" b="1"/>
              <a:t>volume of stormwater runoff </a:t>
            </a:r>
            <a:r>
              <a:rPr lang="en-US" sz="1200"/>
              <a:t>by focusing on the watershed as a whole.</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350" name="Google Shape;350;p7: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lvl="0" indent="0" algn="r" rtl="0">
              <a:spcBef>
                <a:spcPts val="0"/>
              </a:spcBef>
              <a:spcAft>
                <a:spcPts val="0"/>
              </a:spcAft>
              <a:buNone/>
            </a:pPr>
            <a:fld id="{00000000-1234-1234-1234-123412341234}" type="slidenum">
              <a:rPr lang="en-US">
                <a:solidFill>
                  <a:srgbClr val="000000"/>
                </a:solidFill>
              </a:rPr>
              <a:t>7</a:t>
            </a:fld>
            <a:endParaRPr>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8: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69" name="Google Shape;369;p8:notes"/>
          <p:cNvSpPr txBox="1">
            <a:spLocks noGrp="1"/>
          </p:cNvSpPr>
          <p:nvPr>
            <p:ph type="body" idx="1"/>
          </p:nvPr>
        </p:nvSpPr>
        <p:spPr>
          <a:xfrm>
            <a:off x="701675" y="4416425"/>
            <a:ext cx="5605463" cy="4181475"/>
          </a:xfrm>
          <a:prstGeom prst="rect">
            <a:avLst/>
          </a:prstGeom>
          <a:noFill/>
          <a:ln>
            <a:noFill/>
          </a:ln>
        </p:spPr>
        <p:txBody>
          <a:bodyPr spcFirstLastPara="1" wrap="square" lIns="91700" tIns="47675" rIns="91700" bIns="47675" anchor="t" anchorCtr="0">
            <a:noAutofit/>
          </a:bodyPr>
          <a:lstStyle/>
          <a:p>
            <a:pPr marL="931774" lvl="1" indent="-415087" algn="l" rtl="0">
              <a:spcBef>
                <a:spcPts val="0"/>
              </a:spcBef>
              <a:spcAft>
                <a:spcPts val="0"/>
              </a:spcAft>
              <a:buSzPts val="1200"/>
              <a:buFont typeface="Courier New"/>
              <a:buChar char="o"/>
            </a:pPr>
            <a:r>
              <a:rPr lang="en-US"/>
              <a:t>For decades, our development patterns have collected and conveyed runoff with large scaled, centralized curb and gutter, pipe and pond approach to stormwater management.  The goal has been to move water quickly off site.  This approach is costly to developers and does not protect water quality.  </a:t>
            </a:r>
            <a:endParaRPr sz="400"/>
          </a:p>
        </p:txBody>
      </p:sp>
      <p:sp>
        <p:nvSpPr>
          <p:cNvPr id="370" name="Google Shape;370;p8:notes"/>
          <p:cNvSpPr txBox="1">
            <a:spLocks noGrp="1"/>
          </p:cNvSpPr>
          <p:nvPr>
            <p:ph type="sldNum" idx="12"/>
          </p:nvPr>
        </p:nvSpPr>
        <p:spPr>
          <a:xfrm>
            <a:off x="3970338" y="8829675"/>
            <a:ext cx="3036887" cy="463550"/>
          </a:xfrm>
          <a:prstGeom prst="rect">
            <a:avLst/>
          </a:prstGeom>
          <a:noFill/>
          <a:ln>
            <a:noFill/>
          </a:ln>
        </p:spPr>
        <p:txBody>
          <a:bodyPr spcFirstLastPara="1" wrap="square" lIns="91700" tIns="47675" rIns="91700" bIns="476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9:notes"/>
          <p:cNvSpPr txBox="1">
            <a:spLocks noGrp="1"/>
          </p:cNvSpPr>
          <p:nvPr>
            <p:ph type="body" idx="1"/>
          </p:nvPr>
        </p:nvSpPr>
        <p:spPr>
          <a:xfrm>
            <a:off x="701675" y="4416425"/>
            <a:ext cx="5605463" cy="4181475"/>
          </a:xfrm>
          <a:prstGeom prst="rect">
            <a:avLst/>
          </a:prstGeom>
        </p:spPr>
        <p:txBody>
          <a:bodyPr spcFirstLastPara="1" wrap="square" lIns="91700" tIns="47675" rIns="91700" bIns="47675" anchor="t" anchorCtr="0">
            <a:noAutofit/>
          </a:bodyPr>
          <a:lstStyle/>
          <a:p>
            <a:pPr marL="0" lvl="0" indent="0" algn="l" rtl="0">
              <a:spcBef>
                <a:spcPts val="360"/>
              </a:spcBef>
              <a:spcAft>
                <a:spcPts val="0"/>
              </a:spcAft>
              <a:buNone/>
            </a:pPr>
            <a:endParaRPr/>
          </a:p>
        </p:txBody>
      </p:sp>
      <p:sp>
        <p:nvSpPr>
          <p:cNvPr id="384" name="Google Shape;384;p9:notes"/>
          <p:cNvSpPr>
            <a:spLocks noGrp="1" noRot="1" noChangeAspect="1"/>
          </p:cNvSpPr>
          <p:nvPr>
            <p:ph type="sldImg" idx="2"/>
          </p:nvPr>
        </p:nvSpPr>
        <p:spPr>
          <a:xfrm>
            <a:off x="1181100" y="696913"/>
            <a:ext cx="4646613" cy="3484562"/>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768096" y="2286000"/>
            <a:ext cx="7290055"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482600" algn="l">
              <a:lnSpc>
                <a:spcPct val="90000"/>
              </a:lnSpc>
              <a:spcBef>
                <a:spcPts val="200"/>
              </a:spcBef>
              <a:spcAft>
                <a:spcPts val="0"/>
              </a:spcAft>
              <a:buSzPts val="4000"/>
              <a:buChar char="🢝"/>
              <a:defRPr sz="4000"/>
            </a:lvl2pPr>
            <a:lvl3pPr marL="1371600" lvl="2" indent="-431800" algn="l">
              <a:lnSpc>
                <a:spcPct val="90000"/>
              </a:lnSpc>
              <a:spcBef>
                <a:spcPts val="400"/>
              </a:spcBef>
              <a:spcAft>
                <a:spcPts val="0"/>
              </a:spcAft>
              <a:buSzPts val="3200"/>
              <a:buChar char="🢝"/>
              <a:defRPr sz="3200"/>
            </a:lvl3pPr>
            <a:lvl4pPr marL="1828800" lvl="3" indent="-431800" algn="l">
              <a:lnSpc>
                <a:spcPct val="90000"/>
              </a:lnSpc>
              <a:spcBef>
                <a:spcPts val="400"/>
              </a:spcBef>
              <a:spcAft>
                <a:spcPts val="0"/>
              </a:spcAft>
              <a:buSzPts val="3200"/>
              <a:buChar char="🢝"/>
              <a:defRPr sz="3200"/>
            </a:lvl4pPr>
            <a:lvl5pPr marL="2286000" lvl="4" indent="-431800" algn="l">
              <a:lnSpc>
                <a:spcPct val="90000"/>
              </a:lnSpc>
              <a:spcBef>
                <a:spcPts val="400"/>
              </a:spcBef>
              <a:spcAft>
                <a:spcPts val="0"/>
              </a:spcAft>
              <a:buSzPts val="3200"/>
              <a:buChar char="🢝"/>
              <a:defRPr sz="3200"/>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20" name="Google Shape;20;p20"/>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81"/>
        <p:cNvGrpSpPr/>
        <p:nvPr/>
      </p:nvGrpSpPr>
      <p:grpSpPr>
        <a:xfrm>
          <a:off x="0" y="0"/>
          <a:ext cx="0" cy="0"/>
          <a:chOff x="0" y="0"/>
          <a:chExt cx="0" cy="0"/>
        </a:xfrm>
      </p:grpSpPr>
      <p:sp>
        <p:nvSpPr>
          <p:cNvPr id="82" name="Google Shape;82;p37"/>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37"/>
          <p:cNvSpPr txBox="1">
            <a:spLocks noGrp="1"/>
          </p:cNvSpPr>
          <p:nvPr>
            <p:ph type="body" idx="1"/>
          </p:nvPr>
        </p:nvSpPr>
        <p:spPr>
          <a:xfrm rot="5400000">
            <a:off x="2401443" y="652652"/>
            <a:ext cx="4023360" cy="729005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84" name="Google Shape;84;p37"/>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7"/>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37"/>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87"/>
        <p:cNvGrpSpPr/>
        <p:nvPr/>
      </p:nvGrpSpPr>
      <p:grpSpPr>
        <a:xfrm>
          <a:off x="0" y="0"/>
          <a:ext cx="0" cy="0"/>
          <a:chOff x="0" y="0"/>
          <a:chExt cx="0" cy="0"/>
        </a:xfrm>
      </p:grpSpPr>
      <p:sp>
        <p:nvSpPr>
          <p:cNvPr id="88" name="Google Shape;88;p38"/>
          <p:cNvSpPr txBox="1">
            <a:spLocks noGrp="1"/>
          </p:cNvSpPr>
          <p:nvPr>
            <p:ph type="title"/>
          </p:nvPr>
        </p:nvSpPr>
        <p:spPr>
          <a:xfrm rot="5400000">
            <a:off x="4824413" y="2481263"/>
            <a:ext cx="5410200" cy="1971675"/>
          </a:xfrm>
          <a:prstGeom prst="rect">
            <a:avLst/>
          </a:prstGeom>
          <a:noFill/>
          <a:ln>
            <a:noFill/>
          </a:ln>
        </p:spPr>
        <p:txBody>
          <a:bodyPr spcFirstLastPara="1" wrap="square" lIns="45700" tIns="91425" rIns="45700" bIns="91425"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38"/>
          <p:cNvSpPr txBox="1">
            <a:spLocks noGrp="1"/>
          </p:cNvSpPr>
          <p:nvPr>
            <p:ph type="body" idx="1"/>
          </p:nvPr>
        </p:nvSpPr>
        <p:spPr>
          <a:xfrm rot="5400000">
            <a:off x="881064" y="623888"/>
            <a:ext cx="5410200" cy="56864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90" name="Google Shape;90;p38"/>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8"/>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8"/>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cxnSp>
        <p:nvCxnSpPr>
          <p:cNvPr id="93" name="Google Shape;93;p38"/>
          <p:cNvCxnSpPr/>
          <p:nvPr/>
        </p:nvCxnSpPr>
        <p:spPr>
          <a:xfrm rot="10800000">
            <a:off x="7543800" y="173563"/>
            <a:ext cx="0" cy="6858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00"/>
        <p:cNvGrpSpPr/>
        <p:nvPr/>
      </p:nvGrpSpPr>
      <p:grpSpPr>
        <a:xfrm>
          <a:off x="0" y="0"/>
          <a:ext cx="0" cy="0"/>
          <a:chOff x="0" y="0"/>
          <a:chExt cx="0" cy="0"/>
        </a:xfrm>
      </p:grpSpPr>
      <p:pic>
        <p:nvPicPr>
          <p:cNvPr id="101" name="Google Shape;101;p22"/>
          <p:cNvPicPr preferRelativeResize="0"/>
          <p:nvPr/>
        </p:nvPicPr>
        <p:blipFill rotWithShape="1">
          <a:blip r:embed="rId2">
            <a:alphaModFix/>
          </a:blip>
          <a:srcRect/>
          <a:stretch/>
        </p:blipFill>
        <p:spPr>
          <a:xfrm>
            <a:off x="6781800" y="5751515"/>
            <a:ext cx="2286000" cy="877887"/>
          </a:xfrm>
          <a:prstGeom prst="rect">
            <a:avLst/>
          </a:prstGeom>
          <a:noFill/>
          <a:ln>
            <a:noFill/>
          </a:ln>
        </p:spPr>
      </p:pic>
      <p:sp>
        <p:nvSpPr>
          <p:cNvPr id="102" name="Google Shape;102;p22"/>
          <p:cNvSpPr txBox="1">
            <a:spLocks noGrp="1"/>
          </p:cNvSpPr>
          <p:nvPr>
            <p:ph type="title"/>
          </p:nvPr>
        </p:nvSpPr>
        <p:spPr>
          <a:xfrm>
            <a:off x="457201" y="274638"/>
            <a:ext cx="8228013" cy="1141412"/>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sz="3750">
                <a:latin typeface="Calibri"/>
                <a:ea typeface="Calibri"/>
                <a:cs typeface="Calibri"/>
                <a:sym typeface="Calibri"/>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22"/>
          <p:cNvSpPr txBox="1">
            <a:spLocks noGrp="1"/>
          </p:cNvSpPr>
          <p:nvPr>
            <p:ph type="body" idx="1"/>
          </p:nvPr>
        </p:nvSpPr>
        <p:spPr>
          <a:xfrm>
            <a:off x="457201" y="1600202"/>
            <a:ext cx="8228013" cy="4524375"/>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a:latin typeface="Calibri"/>
                <a:ea typeface="Calibri"/>
                <a:cs typeface="Calibri"/>
                <a:sym typeface="Calibri"/>
              </a:defRPr>
            </a:lvl1pPr>
            <a:lvl2pPr marL="914400" lvl="1" indent="-228600" algn="l">
              <a:spcBef>
                <a:spcPts val="525"/>
              </a:spcBef>
              <a:spcAft>
                <a:spcPts val="0"/>
              </a:spcAft>
              <a:buSzPts val="1400"/>
              <a:buNone/>
              <a:defRPr>
                <a:latin typeface="Calibri"/>
                <a:ea typeface="Calibri"/>
                <a:cs typeface="Calibri"/>
                <a:sym typeface="Calibri"/>
              </a:defRPr>
            </a:lvl2pPr>
            <a:lvl3pPr marL="1371600" lvl="2" indent="-228600" algn="l">
              <a:spcBef>
                <a:spcPts val="450"/>
              </a:spcBef>
              <a:spcAft>
                <a:spcPts val="0"/>
              </a:spcAft>
              <a:buSzPts val="1400"/>
              <a:buNone/>
              <a:defRPr>
                <a:latin typeface="Calibri"/>
                <a:ea typeface="Calibri"/>
                <a:cs typeface="Calibri"/>
                <a:sym typeface="Calibri"/>
              </a:defRPr>
            </a:lvl3pPr>
            <a:lvl4pPr marL="1828800" lvl="3" indent="-228600" algn="l">
              <a:spcBef>
                <a:spcPts val="375"/>
              </a:spcBef>
              <a:spcAft>
                <a:spcPts val="0"/>
              </a:spcAft>
              <a:buSzPts val="1400"/>
              <a:buNone/>
              <a:defRPr>
                <a:latin typeface="Calibri"/>
                <a:ea typeface="Calibri"/>
                <a:cs typeface="Calibri"/>
                <a:sym typeface="Calibri"/>
              </a:defRPr>
            </a:lvl4pPr>
            <a:lvl5pPr marL="2286000" lvl="4" indent="-228600" algn="l">
              <a:spcBef>
                <a:spcPts val="375"/>
              </a:spcBef>
              <a:spcAft>
                <a:spcPts val="0"/>
              </a:spcAft>
              <a:buSzPts val="1400"/>
              <a:buNone/>
              <a:defRPr>
                <a:latin typeface="Calibri"/>
                <a:ea typeface="Calibri"/>
                <a:cs typeface="Calibri"/>
                <a:sym typeface="Calibri"/>
              </a:defRPr>
            </a:lvl5pPr>
            <a:lvl6pPr marL="2743200" lvl="5" indent="-228600" algn="l">
              <a:spcBef>
                <a:spcPts val="375"/>
              </a:spcBef>
              <a:spcAft>
                <a:spcPts val="0"/>
              </a:spcAft>
              <a:buSzPts val="1400"/>
              <a:buNone/>
              <a:defRPr/>
            </a:lvl6pPr>
            <a:lvl7pPr marL="3200400" lvl="6" indent="-228600" algn="l">
              <a:spcBef>
                <a:spcPts val="375"/>
              </a:spcBef>
              <a:spcAft>
                <a:spcPts val="0"/>
              </a:spcAft>
              <a:buSzPts val="1400"/>
              <a:buNone/>
              <a:defRPr/>
            </a:lvl7pPr>
            <a:lvl8pPr marL="3657600" lvl="7" indent="-228600" algn="l">
              <a:spcBef>
                <a:spcPts val="375"/>
              </a:spcBef>
              <a:spcAft>
                <a:spcPts val="0"/>
              </a:spcAft>
              <a:buSzPts val="1400"/>
              <a:buNone/>
              <a:defRPr/>
            </a:lvl8pPr>
            <a:lvl9pPr marL="4114800" lvl="8" indent="-228600" algn="l">
              <a:spcBef>
                <a:spcPts val="375"/>
              </a:spcBef>
              <a:spcAft>
                <a:spcPts val="0"/>
              </a:spcAft>
              <a:buSzPts val="1400"/>
              <a:buNone/>
              <a:defRPr/>
            </a:lvl9pPr>
          </a:lstStyle>
          <a:p>
            <a:endParaRPr/>
          </a:p>
        </p:txBody>
      </p:sp>
      <p:sp>
        <p:nvSpPr>
          <p:cNvPr id="104" name="Google Shape;104;p22"/>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sz="18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8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8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8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8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8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8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8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5" name="Google Shape;105;p22"/>
          <p:cNvPicPr preferRelativeResize="0"/>
          <p:nvPr/>
        </p:nvPicPr>
        <p:blipFill rotWithShape="1">
          <a:blip r:embed="rId2">
            <a:alphaModFix/>
          </a:blip>
          <a:srcRect/>
          <a:stretch/>
        </p:blipFill>
        <p:spPr>
          <a:xfrm>
            <a:off x="6781800" y="5751515"/>
            <a:ext cx="2286000" cy="877887"/>
          </a:xfrm>
          <a:prstGeom prst="rect">
            <a:avLst/>
          </a:prstGeom>
          <a:noFill/>
          <a:ln>
            <a:noFill/>
          </a:ln>
        </p:spPr>
      </p:pic>
      <p:pic>
        <p:nvPicPr>
          <p:cNvPr id="106" name="Google Shape;106;p22"/>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07"/>
        <p:cNvGrpSpPr/>
        <p:nvPr/>
      </p:nvGrpSpPr>
      <p:grpSpPr>
        <a:xfrm>
          <a:off x="0" y="0"/>
          <a:ext cx="0" cy="0"/>
          <a:chOff x="0" y="0"/>
          <a:chExt cx="0" cy="0"/>
        </a:xfrm>
      </p:grpSpPr>
      <p:sp>
        <p:nvSpPr>
          <p:cNvPr id="108" name="Google Shape;108;p23"/>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solidFill>
                  <a:srgbClr val="000000"/>
                </a:solidFill>
                <a:latin typeface="Arial"/>
                <a:ea typeface="Arial"/>
                <a:cs typeface="Arial"/>
                <a:sym typeface="Arial"/>
              </a:defRPr>
            </a:lvl1pPr>
            <a:lvl2pPr marL="0" lvl="1" indent="0" algn="l">
              <a:spcBef>
                <a:spcPts val="0"/>
              </a:spcBef>
              <a:spcAft>
                <a:spcPts val="0"/>
              </a:spcAft>
              <a:buNone/>
              <a:defRPr>
                <a:solidFill>
                  <a:srgbClr val="000000"/>
                </a:solidFill>
                <a:latin typeface="Arial"/>
                <a:ea typeface="Arial"/>
                <a:cs typeface="Arial"/>
                <a:sym typeface="Arial"/>
              </a:defRPr>
            </a:lvl2pPr>
            <a:lvl3pPr marL="0" lvl="2" indent="0" algn="l">
              <a:spcBef>
                <a:spcPts val="0"/>
              </a:spcBef>
              <a:spcAft>
                <a:spcPts val="0"/>
              </a:spcAft>
              <a:buNone/>
              <a:defRPr>
                <a:solidFill>
                  <a:srgbClr val="000000"/>
                </a:solidFill>
                <a:latin typeface="Arial"/>
                <a:ea typeface="Arial"/>
                <a:cs typeface="Arial"/>
                <a:sym typeface="Arial"/>
              </a:defRPr>
            </a:lvl3pPr>
            <a:lvl4pPr marL="0" lvl="3" indent="0" algn="l">
              <a:spcBef>
                <a:spcPts val="0"/>
              </a:spcBef>
              <a:spcAft>
                <a:spcPts val="0"/>
              </a:spcAft>
              <a:buNone/>
              <a:defRPr>
                <a:solidFill>
                  <a:srgbClr val="000000"/>
                </a:solidFill>
                <a:latin typeface="Arial"/>
                <a:ea typeface="Arial"/>
                <a:cs typeface="Arial"/>
                <a:sym typeface="Arial"/>
              </a:defRPr>
            </a:lvl4pPr>
            <a:lvl5pPr marL="0" lvl="4" indent="0" algn="l">
              <a:spcBef>
                <a:spcPts val="0"/>
              </a:spcBef>
              <a:spcAft>
                <a:spcPts val="0"/>
              </a:spcAft>
              <a:buNone/>
              <a:defRPr>
                <a:solidFill>
                  <a:srgbClr val="000000"/>
                </a:solidFill>
                <a:latin typeface="Arial"/>
                <a:ea typeface="Arial"/>
                <a:cs typeface="Arial"/>
                <a:sym typeface="Arial"/>
              </a:defRPr>
            </a:lvl5pPr>
            <a:lvl6pPr marL="0" lvl="5" indent="0" algn="l">
              <a:spcBef>
                <a:spcPts val="0"/>
              </a:spcBef>
              <a:spcAft>
                <a:spcPts val="0"/>
              </a:spcAft>
              <a:buNone/>
              <a:defRPr>
                <a:solidFill>
                  <a:srgbClr val="000000"/>
                </a:solidFill>
                <a:latin typeface="Arial"/>
                <a:ea typeface="Arial"/>
                <a:cs typeface="Arial"/>
                <a:sym typeface="Arial"/>
              </a:defRPr>
            </a:lvl6pPr>
            <a:lvl7pPr marL="0" lvl="6" indent="0" algn="l">
              <a:spcBef>
                <a:spcPts val="0"/>
              </a:spcBef>
              <a:spcAft>
                <a:spcPts val="0"/>
              </a:spcAft>
              <a:buNone/>
              <a:defRPr>
                <a:solidFill>
                  <a:srgbClr val="000000"/>
                </a:solidFill>
                <a:latin typeface="Arial"/>
                <a:ea typeface="Arial"/>
                <a:cs typeface="Arial"/>
                <a:sym typeface="Arial"/>
              </a:defRPr>
            </a:lvl7pPr>
            <a:lvl8pPr marL="0" lvl="7" indent="0" algn="l">
              <a:spcBef>
                <a:spcPts val="0"/>
              </a:spcBef>
              <a:spcAft>
                <a:spcPts val="0"/>
              </a:spcAft>
              <a:buNone/>
              <a:defRPr>
                <a:solidFill>
                  <a:srgbClr val="000000"/>
                </a:solidFill>
                <a:latin typeface="Arial"/>
                <a:ea typeface="Arial"/>
                <a:cs typeface="Arial"/>
                <a:sym typeface="Arial"/>
              </a:defRPr>
            </a:lvl8pPr>
            <a:lvl9pPr marL="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EXT_AND_CLIPART">
    <p:spTree>
      <p:nvGrpSpPr>
        <p:cNvPr id="1" name="Shape 109"/>
        <p:cNvGrpSpPr/>
        <p:nvPr/>
      </p:nvGrpSpPr>
      <p:grpSpPr>
        <a:xfrm>
          <a:off x="0" y="0"/>
          <a:ext cx="0" cy="0"/>
          <a:chOff x="0" y="0"/>
          <a:chExt cx="0" cy="0"/>
        </a:xfrm>
      </p:grpSpPr>
      <p:sp>
        <p:nvSpPr>
          <p:cNvPr id="110" name="Google Shape;110;p24"/>
          <p:cNvSpPr txBox="1">
            <a:spLocks noGrp="1"/>
          </p:cNvSpPr>
          <p:nvPr>
            <p:ph type="title"/>
          </p:nvPr>
        </p:nvSpPr>
        <p:spPr>
          <a:xfrm>
            <a:off x="457200" y="381000"/>
            <a:ext cx="8229600" cy="1371600"/>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1" name="Google Shape;111;p24"/>
          <p:cNvSpPr txBox="1">
            <a:spLocks noGrp="1"/>
          </p:cNvSpPr>
          <p:nvPr>
            <p:ph type="body" idx="1"/>
          </p:nvPr>
        </p:nvSpPr>
        <p:spPr>
          <a:xfrm>
            <a:off x="457200" y="1981200"/>
            <a:ext cx="4038600" cy="4114800"/>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a:lvl1pPr>
            <a:lvl2pPr marL="914400" lvl="1" indent="-228600" algn="l">
              <a:spcBef>
                <a:spcPts val="525"/>
              </a:spcBef>
              <a:spcAft>
                <a:spcPts val="0"/>
              </a:spcAft>
              <a:buSzPts val="1400"/>
              <a:buNone/>
              <a:defRPr/>
            </a:lvl2pPr>
            <a:lvl3pPr marL="1371600" lvl="2" indent="-228600" algn="l">
              <a:spcBef>
                <a:spcPts val="450"/>
              </a:spcBef>
              <a:spcAft>
                <a:spcPts val="0"/>
              </a:spcAft>
              <a:buSzPts val="1400"/>
              <a:buNone/>
              <a:defRPr/>
            </a:lvl3pPr>
            <a:lvl4pPr marL="1828800" lvl="3" indent="-228600" algn="l">
              <a:spcBef>
                <a:spcPts val="375"/>
              </a:spcBef>
              <a:spcAft>
                <a:spcPts val="0"/>
              </a:spcAft>
              <a:buSzPts val="1400"/>
              <a:buNone/>
              <a:defRPr/>
            </a:lvl4pPr>
            <a:lvl5pPr marL="2286000" lvl="4" indent="-228600" algn="l">
              <a:spcBef>
                <a:spcPts val="375"/>
              </a:spcBef>
              <a:spcAft>
                <a:spcPts val="0"/>
              </a:spcAft>
              <a:buSzPts val="1400"/>
              <a:buNone/>
              <a:defRPr/>
            </a:lvl5pPr>
            <a:lvl6pPr marL="2743200" lvl="5" indent="-228600" algn="l">
              <a:spcBef>
                <a:spcPts val="375"/>
              </a:spcBef>
              <a:spcAft>
                <a:spcPts val="0"/>
              </a:spcAft>
              <a:buSzPts val="1400"/>
              <a:buNone/>
              <a:defRPr/>
            </a:lvl6pPr>
            <a:lvl7pPr marL="3200400" lvl="6" indent="-228600" algn="l">
              <a:spcBef>
                <a:spcPts val="375"/>
              </a:spcBef>
              <a:spcAft>
                <a:spcPts val="0"/>
              </a:spcAft>
              <a:buSzPts val="1400"/>
              <a:buNone/>
              <a:defRPr/>
            </a:lvl7pPr>
            <a:lvl8pPr marL="3657600" lvl="7" indent="-228600" algn="l">
              <a:spcBef>
                <a:spcPts val="375"/>
              </a:spcBef>
              <a:spcAft>
                <a:spcPts val="0"/>
              </a:spcAft>
              <a:buSzPts val="1400"/>
              <a:buNone/>
              <a:defRPr/>
            </a:lvl8pPr>
            <a:lvl9pPr marL="4114800" lvl="8" indent="-228600" algn="l">
              <a:spcBef>
                <a:spcPts val="375"/>
              </a:spcBef>
              <a:spcAft>
                <a:spcPts val="0"/>
              </a:spcAft>
              <a:buSzPts val="1400"/>
              <a:buNone/>
              <a:defRPr/>
            </a:lvl9pPr>
          </a:lstStyle>
          <a:p>
            <a:endParaRPr/>
          </a:p>
        </p:txBody>
      </p:sp>
      <p:sp>
        <p:nvSpPr>
          <p:cNvPr id="112" name="Google Shape;112;p24"/>
          <p:cNvSpPr>
            <a:spLocks noGrp="1"/>
          </p:cNvSpPr>
          <p:nvPr>
            <p:ph type="clipArt" idx="2"/>
          </p:nvPr>
        </p:nvSpPr>
        <p:spPr>
          <a:xfrm>
            <a:off x="4648200" y="1981200"/>
            <a:ext cx="4038600" cy="4114800"/>
          </a:xfrm>
          <a:prstGeom prst="rect">
            <a:avLst/>
          </a:prstGeom>
          <a:noFill/>
          <a:ln>
            <a:noFill/>
          </a:ln>
        </p:spPr>
        <p:txBody>
          <a:bodyPr spcFirstLastPara="1" wrap="square" lIns="90000" tIns="46800" rIns="90000" bIns="46800" anchor="t" anchorCtr="0">
            <a:noAutofit/>
          </a:bodyPr>
          <a:lstStyle>
            <a:lvl1pPr marR="0" lvl="0" algn="l" rtl="0">
              <a:spcBef>
                <a:spcPts val="600"/>
              </a:spcBef>
              <a:spcAft>
                <a:spcPts val="0"/>
              </a:spcAft>
              <a:buSzPts val="1400"/>
              <a:buNone/>
              <a:defRPr sz="2700" b="0" i="0" u="none" strike="noStrike" cap="none">
                <a:solidFill>
                  <a:srgbClr val="000000"/>
                </a:solidFill>
                <a:latin typeface="Calibri"/>
                <a:ea typeface="Calibri"/>
                <a:cs typeface="Calibri"/>
                <a:sym typeface="Calibri"/>
              </a:defRPr>
            </a:lvl1pPr>
            <a:lvl2pPr marR="0" lvl="1" algn="l" rtl="0">
              <a:spcBef>
                <a:spcPts val="525"/>
              </a:spcBef>
              <a:spcAft>
                <a:spcPts val="0"/>
              </a:spcAft>
              <a:buSzPts val="1400"/>
              <a:buNone/>
              <a:defRPr sz="2400" b="0" i="0" u="none" strike="noStrike" cap="none">
                <a:solidFill>
                  <a:srgbClr val="000000"/>
                </a:solidFill>
                <a:latin typeface="Calibri"/>
                <a:ea typeface="Calibri"/>
                <a:cs typeface="Calibri"/>
                <a:sym typeface="Calibri"/>
              </a:defRPr>
            </a:lvl2pPr>
            <a:lvl3pPr marR="0" lvl="2" algn="l" rtl="0">
              <a:spcBef>
                <a:spcPts val="450"/>
              </a:spcBef>
              <a:spcAft>
                <a:spcPts val="0"/>
              </a:spcAft>
              <a:buSzPts val="1400"/>
              <a:buNone/>
              <a:defRPr sz="2100" b="0" i="0" u="none" strike="noStrike" cap="none">
                <a:solidFill>
                  <a:srgbClr val="000000"/>
                </a:solidFill>
                <a:latin typeface="Calibri"/>
                <a:ea typeface="Calibri"/>
                <a:cs typeface="Calibri"/>
                <a:sym typeface="Calibri"/>
              </a:defRPr>
            </a:lvl3pPr>
            <a:lvl4pPr marR="0" lvl="3" algn="l" rtl="0">
              <a:spcBef>
                <a:spcPts val="375"/>
              </a:spcBef>
              <a:spcAft>
                <a:spcPts val="0"/>
              </a:spcAft>
              <a:buSzPts val="1400"/>
              <a:buNone/>
              <a:defRPr sz="1800" b="0" i="0" u="none" strike="noStrike" cap="none">
                <a:solidFill>
                  <a:srgbClr val="000000"/>
                </a:solidFill>
                <a:latin typeface="Calibri"/>
                <a:ea typeface="Calibri"/>
                <a:cs typeface="Calibri"/>
                <a:sym typeface="Calibri"/>
              </a:defRPr>
            </a:lvl4pPr>
            <a:lvl5pPr marR="0" lvl="4" algn="l" rtl="0">
              <a:spcBef>
                <a:spcPts val="375"/>
              </a:spcBef>
              <a:spcAft>
                <a:spcPts val="0"/>
              </a:spcAft>
              <a:buSzPts val="1400"/>
              <a:buNone/>
              <a:defRPr sz="1500" b="0" i="0" u="none" strike="noStrike" cap="none">
                <a:solidFill>
                  <a:srgbClr val="000000"/>
                </a:solidFill>
                <a:latin typeface="Calibri"/>
                <a:ea typeface="Calibri"/>
                <a:cs typeface="Calibri"/>
                <a:sym typeface="Calibri"/>
              </a:defRPr>
            </a:lvl5pPr>
            <a:lvl6pPr marR="0" lvl="5" algn="l" rtl="0">
              <a:spcBef>
                <a:spcPts val="375"/>
              </a:spcBef>
              <a:spcAft>
                <a:spcPts val="0"/>
              </a:spcAft>
              <a:buSzPts val="1400"/>
              <a:buNone/>
              <a:defRPr sz="1500" b="0" i="0" u="none" strike="noStrike" cap="none">
                <a:solidFill>
                  <a:srgbClr val="000000"/>
                </a:solidFill>
                <a:latin typeface="Arial"/>
                <a:ea typeface="Arial"/>
                <a:cs typeface="Arial"/>
                <a:sym typeface="Arial"/>
              </a:defRPr>
            </a:lvl6pPr>
            <a:lvl7pPr marR="0" lvl="6" algn="l" rtl="0">
              <a:spcBef>
                <a:spcPts val="375"/>
              </a:spcBef>
              <a:spcAft>
                <a:spcPts val="0"/>
              </a:spcAft>
              <a:buSzPts val="1400"/>
              <a:buNone/>
              <a:defRPr sz="1500" b="0" i="0" u="none" strike="noStrike" cap="none">
                <a:solidFill>
                  <a:srgbClr val="000000"/>
                </a:solidFill>
                <a:latin typeface="Arial"/>
                <a:ea typeface="Arial"/>
                <a:cs typeface="Arial"/>
                <a:sym typeface="Arial"/>
              </a:defRPr>
            </a:lvl7pPr>
            <a:lvl8pPr marR="0" lvl="7" algn="l" rtl="0">
              <a:spcBef>
                <a:spcPts val="375"/>
              </a:spcBef>
              <a:spcAft>
                <a:spcPts val="0"/>
              </a:spcAft>
              <a:buSzPts val="1400"/>
              <a:buNone/>
              <a:defRPr sz="1500" b="0" i="0" u="none" strike="noStrike" cap="none">
                <a:solidFill>
                  <a:srgbClr val="000000"/>
                </a:solidFill>
                <a:latin typeface="Arial"/>
                <a:ea typeface="Arial"/>
                <a:cs typeface="Arial"/>
                <a:sym typeface="Arial"/>
              </a:defRPr>
            </a:lvl8pPr>
            <a:lvl9pPr marR="0" lvl="8" algn="l" rtl="0">
              <a:spcBef>
                <a:spcPts val="375"/>
              </a:spcBef>
              <a:spcAft>
                <a:spcPts val="0"/>
              </a:spcAft>
              <a:buSzPts val="1400"/>
              <a:buNone/>
              <a:defRPr sz="1500" b="0" i="0" u="none" strike="noStrike" cap="none">
                <a:solidFill>
                  <a:srgbClr val="000000"/>
                </a:solidFill>
                <a:latin typeface="Arial"/>
                <a:ea typeface="Arial"/>
                <a:cs typeface="Arial"/>
                <a:sym typeface="Arial"/>
              </a:defRPr>
            </a:lvl9pPr>
          </a:lstStyle>
          <a:p>
            <a:endParaRPr/>
          </a:p>
        </p:txBody>
      </p:sp>
      <p:sp>
        <p:nvSpPr>
          <p:cNvPr id="113" name="Google Shape;11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14" name="Google Shape;114;p2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15" name="Google Shape;115;p24"/>
          <p:cNvSpPr txBox="1">
            <a:spLocks noGrp="1"/>
          </p:cNvSpPr>
          <p:nvPr>
            <p:ph type="sldNum" idx="12"/>
          </p:nvPr>
        </p:nvSpPr>
        <p:spPr>
          <a:xfrm>
            <a:off x="6553200" y="6245225"/>
            <a:ext cx="2133600" cy="476250"/>
          </a:xfrm>
          <a:prstGeom prst="rect">
            <a:avLst/>
          </a:prstGeom>
          <a:noFill/>
          <a:ln>
            <a:noFill/>
          </a:ln>
        </p:spPr>
        <p:txBody>
          <a:bodyPr spcFirstLastPara="1" wrap="square" lIns="90000" tIns="46800" rIns="90000" bIns="46800" anchor="t" anchorCtr="0">
            <a:noAutofit/>
          </a:bodyPr>
          <a:lstStyle>
            <a:lvl1pPr marL="0" marR="0" lvl="0" indent="0" algn="l">
              <a:spcBef>
                <a:spcPts val="0"/>
              </a:spcBef>
              <a:spcAft>
                <a:spcPts val="0"/>
              </a:spcAft>
              <a:buNone/>
              <a:defRPr>
                <a:solidFill>
                  <a:srgbClr val="000000"/>
                </a:solidFill>
                <a:latin typeface="Arial"/>
                <a:ea typeface="Arial"/>
                <a:cs typeface="Arial"/>
                <a:sym typeface="Arial"/>
              </a:defRPr>
            </a:lvl1pPr>
            <a:lvl2pPr marL="0" marR="0" lvl="1" indent="0" algn="l">
              <a:spcBef>
                <a:spcPts val="0"/>
              </a:spcBef>
              <a:spcAft>
                <a:spcPts val="0"/>
              </a:spcAft>
              <a:buNone/>
              <a:defRPr>
                <a:solidFill>
                  <a:srgbClr val="000000"/>
                </a:solidFill>
                <a:latin typeface="Arial"/>
                <a:ea typeface="Arial"/>
                <a:cs typeface="Arial"/>
                <a:sym typeface="Arial"/>
              </a:defRPr>
            </a:lvl2pPr>
            <a:lvl3pPr marL="0" marR="0" lvl="2" indent="0" algn="l">
              <a:spcBef>
                <a:spcPts val="0"/>
              </a:spcBef>
              <a:spcAft>
                <a:spcPts val="0"/>
              </a:spcAft>
              <a:buNone/>
              <a:defRPr>
                <a:solidFill>
                  <a:srgbClr val="000000"/>
                </a:solidFill>
                <a:latin typeface="Arial"/>
                <a:ea typeface="Arial"/>
                <a:cs typeface="Arial"/>
                <a:sym typeface="Arial"/>
              </a:defRPr>
            </a:lvl3pPr>
            <a:lvl4pPr marL="0" marR="0" lvl="3" indent="0" algn="l">
              <a:spcBef>
                <a:spcPts val="0"/>
              </a:spcBef>
              <a:spcAft>
                <a:spcPts val="0"/>
              </a:spcAft>
              <a:buNone/>
              <a:defRPr>
                <a:solidFill>
                  <a:srgbClr val="000000"/>
                </a:solidFill>
                <a:latin typeface="Arial"/>
                <a:ea typeface="Arial"/>
                <a:cs typeface="Arial"/>
                <a:sym typeface="Arial"/>
              </a:defRPr>
            </a:lvl4pPr>
            <a:lvl5pPr marL="0" marR="0" lvl="4" indent="0" algn="l">
              <a:spcBef>
                <a:spcPts val="0"/>
              </a:spcBef>
              <a:spcAft>
                <a:spcPts val="0"/>
              </a:spcAft>
              <a:buNone/>
              <a:defRPr>
                <a:solidFill>
                  <a:srgbClr val="000000"/>
                </a:solidFill>
                <a:latin typeface="Arial"/>
                <a:ea typeface="Arial"/>
                <a:cs typeface="Arial"/>
                <a:sym typeface="Arial"/>
              </a:defRPr>
            </a:lvl5pPr>
            <a:lvl6pPr marL="0" marR="0" lvl="5" indent="0" algn="l">
              <a:spcBef>
                <a:spcPts val="0"/>
              </a:spcBef>
              <a:spcAft>
                <a:spcPts val="0"/>
              </a:spcAft>
              <a:buNone/>
              <a:defRPr>
                <a:solidFill>
                  <a:srgbClr val="000000"/>
                </a:solidFill>
                <a:latin typeface="Arial"/>
                <a:ea typeface="Arial"/>
                <a:cs typeface="Arial"/>
                <a:sym typeface="Arial"/>
              </a:defRPr>
            </a:lvl6pPr>
            <a:lvl7pPr marL="0" marR="0" lvl="6" indent="0" algn="l">
              <a:spcBef>
                <a:spcPts val="0"/>
              </a:spcBef>
              <a:spcAft>
                <a:spcPts val="0"/>
              </a:spcAft>
              <a:buNone/>
              <a:defRPr>
                <a:solidFill>
                  <a:srgbClr val="000000"/>
                </a:solidFill>
                <a:latin typeface="Arial"/>
                <a:ea typeface="Arial"/>
                <a:cs typeface="Arial"/>
                <a:sym typeface="Arial"/>
              </a:defRPr>
            </a:lvl7pPr>
            <a:lvl8pPr marL="0" marR="0" lvl="7" indent="0" algn="l">
              <a:spcBef>
                <a:spcPts val="0"/>
              </a:spcBef>
              <a:spcAft>
                <a:spcPts val="0"/>
              </a:spcAft>
              <a:buNone/>
              <a:defRPr>
                <a:solidFill>
                  <a:srgbClr val="000000"/>
                </a:solidFill>
                <a:latin typeface="Arial"/>
                <a:ea typeface="Arial"/>
                <a:cs typeface="Arial"/>
                <a:sym typeface="Arial"/>
              </a:defRPr>
            </a:lvl8pPr>
            <a:lvl9pPr marL="0" marR="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Title Slide 1" type="title">
  <p:cSld name="TITLE">
    <p:spTree>
      <p:nvGrpSpPr>
        <p:cNvPr id="1" name="Shape 116"/>
        <p:cNvGrpSpPr/>
        <p:nvPr/>
      </p:nvGrpSpPr>
      <p:grpSpPr>
        <a:xfrm>
          <a:off x="0" y="0"/>
          <a:ext cx="0" cy="0"/>
          <a:chOff x="0" y="0"/>
          <a:chExt cx="0" cy="0"/>
        </a:xfrm>
      </p:grpSpPr>
      <p:sp>
        <p:nvSpPr>
          <p:cNvPr id="117" name="Google Shape;117;p39"/>
          <p:cNvSpPr txBox="1">
            <a:spLocks noGrp="1"/>
          </p:cNvSpPr>
          <p:nvPr>
            <p:ph type="ctrTitle"/>
          </p:nvPr>
        </p:nvSpPr>
        <p:spPr>
          <a:xfrm>
            <a:off x="685800" y="4343402"/>
            <a:ext cx="7772400" cy="1470025"/>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sz="3375">
                <a:latin typeface="Garamond"/>
                <a:ea typeface="Garamond"/>
                <a:cs typeface="Garamond"/>
                <a:sym typeface="Garamond"/>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8" name="Google Shape;118;p39"/>
          <p:cNvSpPr txBox="1">
            <a:spLocks noGrp="1"/>
          </p:cNvSpPr>
          <p:nvPr>
            <p:ph type="subTitle" idx="1"/>
          </p:nvPr>
        </p:nvSpPr>
        <p:spPr>
          <a:xfrm>
            <a:off x="1371600" y="5867400"/>
            <a:ext cx="6400800" cy="762000"/>
          </a:xfrm>
          <a:prstGeom prst="rect">
            <a:avLst/>
          </a:prstGeom>
          <a:noFill/>
          <a:ln>
            <a:noFill/>
          </a:ln>
        </p:spPr>
        <p:txBody>
          <a:bodyPr spcFirstLastPara="1" wrap="square" lIns="90000" tIns="46800" rIns="90000" bIns="46800" anchor="t" anchorCtr="0">
            <a:noAutofit/>
          </a:bodyPr>
          <a:lstStyle>
            <a:lvl1pPr lvl="0" algn="ctr">
              <a:spcBef>
                <a:spcPts val="600"/>
              </a:spcBef>
              <a:spcAft>
                <a:spcPts val="0"/>
              </a:spcAft>
              <a:buSzPts val="2400"/>
              <a:buNone/>
              <a:defRPr sz="2400" i="1">
                <a:latin typeface="Garamond"/>
                <a:ea typeface="Garamond"/>
                <a:cs typeface="Garamond"/>
                <a:sym typeface="Garamond"/>
              </a:defRPr>
            </a:lvl1pPr>
            <a:lvl2pPr lvl="1" algn="ctr">
              <a:spcBef>
                <a:spcPts val="525"/>
              </a:spcBef>
              <a:spcAft>
                <a:spcPts val="0"/>
              </a:spcAft>
              <a:buSzPts val="2400"/>
              <a:buNone/>
              <a:defRPr/>
            </a:lvl2pPr>
            <a:lvl3pPr lvl="2" algn="ctr">
              <a:spcBef>
                <a:spcPts val="450"/>
              </a:spcBef>
              <a:spcAft>
                <a:spcPts val="0"/>
              </a:spcAft>
              <a:buSzPts val="2100"/>
              <a:buNone/>
              <a:defRPr/>
            </a:lvl3pPr>
            <a:lvl4pPr lvl="3" algn="ctr">
              <a:spcBef>
                <a:spcPts val="375"/>
              </a:spcBef>
              <a:spcAft>
                <a:spcPts val="0"/>
              </a:spcAft>
              <a:buSzPts val="1800"/>
              <a:buNone/>
              <a:defRPr/>
            </a:lvl4pPr>
            <a:lvl5pPr lvl="4" algn="ctr">
              <a:spcBef>
                <a:spcPts val="375"/>
              </a:spcBef>
              <a:spcAft>
                <a:spcPts val="0"/>
              </a:spcAft>
              <a:buSzPts val="1500"/>
              <a:buNone/>
              <a:defRPr/>
            </a:lvl5pPr>
            <a:lvl6pPr lvl="5" algn="ctr">
              <a:spcBef>
                <a:spcPts val="375"/>
              </a:spcBef>
              <a:spcAft>
                <a:spcPts val="0"/>
              </a:spcAft>
              <a:buSzPts val="1500"/>
              <a:buNone/>
              <a:defRPr/>
            </a:lvl6pPr>
            <a:lvl7pPr lvl="6" algn="ctr">
              <a:spcBef>
                <a:spcPts val="375"/>
              </a:spcBef>
              <a:spcAft>
                <a:spcPts val="0"/>
              </a:spcAft>
              <a:buSzPts val="1500"/>
              <a:buNone/>
              <a:defRPr/>
            </a:lvl7pPr>
            <a:lvl8pPr lvl="7" algn="ctr">
              <a:spcBef>
                <a:spcPts val="375"/>
              </a:spcBef>
              <a:spcAft>
                <a:spcPts val="0"/>
              </a:spcAft>
              <a:buSzPts val="1500"/>
              <a:buNone/>
              <a:defRPr/>
            </a:lvl8pPr>
            <a:lvl9pPr lvl="8" algn="ctr">
              <a:spcBef>
                <a:spcPts val="375"/>
              </a:spcBef>
              <a:spcAft>
                <a:spcPts val="0"/>
              </a:spcAft>
              <a:buSzPts val="1500"/>
              <a:buNone/>
              <a:defRPr/>
            </a:lvl9pPr>
          </a:lstStyle>
          <a:p>
            <a:endParaRPr/>
          </a:p>
        </p:txBody>
      </p:sp>
      <p:pic>
        <p:nvPicPr>
          <p:cNvPr id="119" name="Google Shape;119;p39"/>
          <p:cNvPicPr preferRelativeResize="0"/>
          <p:nvPr/>
        </p:nvPicPr>
        <p:blipFill rotWithShape="1">
          <a:blip r:embed="rId2">
            <a:alphaModFix/>
          </a:blip>
          <a:srcRect/>
          <a:stretch/>
        </p:blipFill>
        <p:spPr>
          <a:xfrm>
            <a:off x="100013" y="265115"/>
            <a:ext cx="4471987" cy="171608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spTree>
      <p:nvGrpSpPr>
        <p:cNvPr id="1" name="Shape 120"/>
        <p:cNvGrpSpPr/>
        <p:nvPr/>
      </p:nvGrpSpPr>
      <p:grpSpPr>
        <a:xfrm>
          <a:off x="0" y="0"/>
          <a:ext cx="0" cy="0"/>
          <a:chOff x="0" y="0"/>
          <a:chExt cx="0" cy="0"/>
        </a:xfrm>
      </p:grpSpPr>
      <p:sp>
        <p:nvSpPr>
          <p:cNvPr id="121" name="Google Shape;121;p40"/>
          <p:cNvSpPr txBox="1">
            <a:spLocks noGrp="1"/>
          </p:cNvSpPr>
          <p:nvPr>
            <p:ph type="ctrTitle"/>
          </p:nvPr>
        </p:nvSpPr>
        <p:spPr>
          <a:xfrm>
            <a:off x="685800" y="2514602"/>
            <a:ext cx="7772400" cy="1470025"/>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sz="3375">
                <a:latin typeface="Garamond"/>
                <a:ea typeface="Garamond"/>
                <a:cs typeface="Garamond"/>
                <a:sym typeface="Garamond"/>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2" name="Google Shape;122;p40"/>
          <p:cNvSpPr txBox="1">
            <a:spLocks noGrp="1"/>
          </p:cNvSpPr>
          <p:nvPr>
            <p:ph type="subTitle" idx="1"/>
          </p:nvPr>
        </p:nvSpPr>
        <p:spPr>
          <a:xfrm>
            <a:off x="1371600" y="4038600"/>
            <a:ext cx="6400800" cy="762000"/>
          </a:xfrm>
          <a:prstGeom prst="rect">
            <a:avLst/>
          </a:prstGeom>
          <a:noFill/>
          <a:ln>
            <a:noFill/>
          </a:ln>
        </p:spPr>
        <p:txBody>
          <a:bodyPr spcFirstLastPara="1" wrap="square" lIns="90000" tIns="46800" rIns="90000" bIns="46800" anchor="t" anchorCtr="0">
            <a:noAutofit/>
          </a:bodyPr>
          <a:lstStyle>
            <a:lvl1pPr lvl="0" algn="ctr">
              <a:spcBef>
                <a:spcPts val="600"/>
              </a:spcBef>
              <a:spcAft>
                <a:spcPts val="0"/>
              </a:spcAft>
              <a:buSzPts val="2400"/>
              <a:buNone/>
              <a:defRPr sz="2400" i="1">
                <a:latin typeface="Garamond"/>
                <a:ea typeface="Garamond"/>
                <a:cs typeface="Garamond"/>
                <a:sym typeface="Garamond"/>
              </a:defRPr>
            </a:lvl1pPr>
            <a:lvl2pPr lvl="1" algn="ctr">
              <a:spcBef>
                <a:spcPts val="525"/>
              </a:spcBef>
              <a:spcAft>
                <a:spcPts val="0"/>
              </a:spcAft>
              <a:buSzPts val="2400"/>
              <a:buNone/>
              <a:defRPr/>
            </a:lvl2pPr>
            <a:lvl3pPr lvl="2" algn="ctr">
              <a:spcBef>
                <a:spcPts val="450"/>
              </a:spcBef>
              <a:spcAft>
                <a:spcPts val="0"/>
              </a:spcAft>
              <a:buSzPts val="2100"/>
              <a:buNone/>
              <a:defRPr/>
            </a:lvl3pPr>
            <a:lvl4pPr lvl="3" algn="ctr">
              <a:spcBef>
                <a:spcPts val="375"/>
              </a:spcBef>
              <a:spcAft>
                <a:spcPts val="0"/>
              </a:spcAft>
              <a:buSzPts val="1800"/>
              <a:buNone/>
              <a:defRPr/>
            </a:lvl4pPr>
            <a:lvl5pPr lvl="4" algn="ctr">
              <a:spcBef>
                <a:spcPts val="375"/>
              </a:spcBef>
              <a:spcAft>
                <a:spcPts val="0"/>
              </a:spcAft>
              <a:buSzPts val="1500"/>
              <a:buNone/>
              <a:defRPr/>
            </a:lvl5pPr>
            <a:lvl6pPr lvl="5" algn="ctr">
              <a:spcBef>
                <a:spcPts val="375"/>
              </a:spcBef>
              <a:spcAft>
                <a:spcPts val="0"/>
              </a:spcAft>
              <a:buSzPts val="1500"/>
              <a:buNone/>
              <a:defRPr/>
            </a:lvl6pPr>
            <a:lvl7pPr lvl="6" algn="ctr">
              <a:spcBef>
                <a:spcPts val="375"/>
              </a:spcBef>
              <a:spcAft>
                <a:spcPts val="0"/>
              </a:spcAft>
              <a:buSzPts val="1500"/>
              <a:buNone/>
              <a:defRPr/>
            </a:lvl7pPr>
            <a:lvl8pPr lvl="7" algn="ctr">
              <a:spcBef>
                <a:spcPts val="375"/>
              </a:spcBef>
              <a:spcAft>
                <a:spcPts val="0"/>
              </a:spcAft>
              <a:buSzPts val="1500"/>
              <a:buNone/>
              <a:defRPr/>
            </a:lvl8pPr>
            <a:lvl9pPr lvl="8" algn="ctr">
              <a:spcBef>
                <a:spcPts val="375"/>
              </a:spcBef>
              <a:spcAft>
                <a:spcPts val="0"/>
              </a:spcAft>
              <a:buSzPts val="1500"/>
              <a:buNone/>
              <a:defRPr/>
            </a:lvl9pPr>
          </a:lstStyle>
          <a:p>
            <a:endParaRPr/>
          </a:p>
        </p:txBody>
      </p:sp>
      <p:pic>
        <p:nvPicPr>
          <p:cNvPr id="123" name="Google Shape;123;p40"/>
          <p:cNvPicPr preferRelativeResize="0"/>
          <p:nvPr/>
        </p:nvPicPr>
        <p:blipFill rotWithShape="1">
          <a:blip r:embed="rId2">
            <a:alphaModFix/>
          </a:blip>
          <a:srcRect/>
          <a:stretch/>
        </p:blipFill>
        <p:spPr>
          <a:xfrm>
            <a:off x="1" y="4876802"/>
            <a:ext cx="4471987" cy="171608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spTree>
      <p:nvGrpSpPr>
        <p:cNvPr id="1" name="Shape 124"/>
        <p:cNvGrpSpPr/>
        <p:nvPr/>
      </p:nvGrpSpPr>
      <p:grpSpPr>
        <a:xfrm>
          <a:off x="0" y="0"/>
          <a:ext cx="0" cy="0"/>
          <a:chOff x="0" y="0"/>
          <a:chExt cx="0" cy="0"/>
        </a:xfrm>
      </p:grpSpPr>
      <p:sp>
        <p:nvSpPr>
          <p:cNvPr id="125" name="Google Shape;125;p41"/>
          <p:cNvSpPr txBox="1">
            <a:spLocks noGrp="1"/>
          </p:cNvSpPr>
          <p:nvPr>
            <p:ph type="ctrTitle"/>
          </p:nvPr>
        </p:nvSpPr>
        <p:spPr>
          <a:xfrm>
            <a:off x="685800" y="2514602"/>
            <a:ext cx="7772400" cy="1470025"/>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sz="3375">
                <a:latin typeface="Garamond"/>
                <a:ea typeface="Garamond"/>
                <a:cs typeface="Garamond"/>
                <a:sym typeface="Garamond"/>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41"/>
          <p:cNvSpPr txBox="1">
            <a:spLocks noGrp="1"/>
          </p:cNvSpPr>
          <p:nvPr>
            <p:ph type="subTitle" idx="1"/>
          </p:nvPr>
        </p:nvSpPr>
        <p:spPr>
          <a:xfrm>
            <a:off x="1371600" y="4038600"/>
            <a:ext cx="6400800" cy="762000"/>
          </a:xfrm>
          <a:prstGeom prst="rect">
            <a:avLst/>
          </a:prstGeom>
          <a:noFill/>
          <a:ln>
            <a:noFill/>
          </a:ln>
        </p:spPr>
        <p:txBody>
          <a:bodyPr spcFirstLastPara="1" wrap="square" lIns="90000" tIns="46800" rIns="90000" bIns="46800" anchor="t" anchorCtr="0">
            <a:noAutofit/>
          </a:bodyPr>
          <a:lstStyle>
            <a:lvl1pPr lvl="0" algn="ctr">
              <a:spcBef>
                <a:spcPts val="600"/>
              </a:spcBef>
              <a:spcAft>
                <a:spcPts val="0"/>
              </a:spcAft>
              <a:buSzPts val="2400"/>
              <a:buNone/>
              <a:defRPr sz="2400" i="1">
                <a:latin typeface="Garamond"/>
                <a:ea typeface="Garamond"/>
                <a:cs typeface="Garamond"/>
                <a:sym typeface="Garamond"/>
              </a:defRPr>
            </a:lvl1pPr>
            <a:lvl2pPr lvl="1" algn="ctr">
              <a:spcBef>
                <a:spcPts val="525"/>
              </a:spcBef>
              <a:spcAft>
                <a:spcPts val="0"/>
              </a:spcAft>
              <a:buSzPts val="2400"/>
              <a:buNone/>
              <a:defRPr/>
            </a:lvl2pPr>
            <a:lvl3pPr lvl="2" algn="ctr">
              <a:spcBef>
                <a:spcPts val="450"/>
              </a:spcBef>
              <a:spcAft>
                <a:spcPts val="0"/>
              </a:spcAft>
              <a:buSzPts val="2100"/>
              <a:buNone/>
              <a:defRPr/>
            </a:lvl3pPr>
            <a:lvl4pPr lvl="3" algn="ctr">
              <a:spcBef>
                <a:spcPts val="375"/>
              </a:spcBef>
              <a:spcAft>
                <a:spcPts val="0"/>
              </a:spcAft>
              <a:buSzPts val="1800"/>
              <a:buNone/>
              <a:defRPr/>
            </a:lvl4pPr>
            <a:lvl5pPr lvl="4" algn="ctr">
              <a:spcBef>
                <a:spcPts val="375"/>
              </a:spcBef>
              <a:spcAft>
                <a:spcPts val="0"/>
              </a:spcAft>
              <a:buSzPts val="1500"/>
              <a:buNone/>
              <a:defRPr/>
            </a:lvl5pPr>
            <a:lvl6pPr lvl="5" algn="ctr">
              <a:spcBef>
                <a:spcPts val="375"/>
              </a:spcBef>
              <a:spcAft>
                <a:spcPts val="0"/>
              </a:spcAft>
              <a:buSzPts val="1500"/>
              <a:buNone/>
              <a:defRPr/>
            </a:lvl6pPr>
            <a:lvl7pPr lvl="6" algn="ctr">
              <a:spcBef>
                <a:spcPts val="375"/>
              </a:spcBef>
              <a:spcAft>
                <a:spcPts val="0"/>
              </a:spcAft>
              <a:buSzPts val="1500"/>
              <a:buNone/>
              <a:defRPr/>
            </a:lvl7pPr>
            <a:lvl8pPr lvl="7" algn="ctr">
              <a:spcBef>
                <a:spcPts val="375"/>
              </a:spcBef>
              <a:spcAft>
                <a:spcPts val="0"/>
              </a:spcAft>
              <a:buSzPts val="1500"/>
              <a:buNone/>
              <a:defRPr/>
            </a:lvl8pPr>
            <a:lvl9pPr lvl="8" algn="ctr">
              <a:spcBef>
                <a:spcPts val="375"/>
              </a:spcBef>
              <a:spcAft>
                <a:spcPts val="0"/>
              </a:spcAft>
              <a:buSzPts val="1500"/>
              <a:buNone/>
              <a:defRPr/>
            </a:lvl9pPr>
          </a:lstStyle>
          <a:p>
            <a:endParaRPr/>
          </a:p>
        </p:txBody>
      </p:sp>
      <p:pic>
        <p:nvPicPr>
          <p:cNvPr id="127" name="Google Shape;127;p41"/>
          <p:cNvPicPr preferRelativeResize="0"/>
          <p:nvPr/>
        </p:nvPicPr>
        <p:blipFill rotWithShape="1">
          <a:blip r:embed="rId2">
            <a:alphaModFix/>
          </a:blip>
          <a:srcRect/>
          <a:stretch/>
        </p:blipFill>
        <p:spPr>
          <a:xfrm>
            <a:off x="100013" y="265115"/>
            <a:ext cx="4471987" cy="1716087"/>
          </a:xfrm>
          <a:prstGeom prst="rect">
            <a:avLst/>
          </a:prstGeom>
          <a:noFill/>
          <a:ln>
            <a:noFill/>
          </a:ln>
        </p:spPr>
      </p:pic>
      <p:pic>
        <p:nvPicPr>
          <p:cNvPr id="128" name="Google Shape;128;p41"/>
          <p:cNvPicPr preferRelativeResize="0"/>
          <p:nvPr/>
        </p:nvPicPr>
        <p:blipFill rotWithShape="1">
          <a:blip r:embed="rId3">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29"/>
        <p:cNvGrpSpPr/>
        <p:nvPr/>
      </p:nvGrpSpPr>
      <p:grpSpPr>
        <a:xfrm>
          <a:off x="0" y="0"/>
          <a:ext cx="0" cy="0"/>
          <a:chOff x="0" y="0"/>
          <a:chExt cx="0" cy="0"/>
        </a:xfrm>
      </p:grpSpPr>
      <p:pic>
        <p:nvPicPr>
          <p:cNvPr id="130" name="Google Shape;130;p42"/>
          <p:cNvPicPr preferRelativeResize="0"/>
          <p:nvPr/>
        </p:nvPicPr>
        <p:blipFill rotWithShape="1">
          <a:blip r:embed="rId2">
            <a:alphaModFix/>
          </a:blip>
          <a:srcRect/>
          <a:stretch/>
        </p:blipFill>
        <p:spPr>
          <a:xfrm>
            <a:off x="6781800" y="5751515"/>
            <a:ext cx="2286000" cy="877887"/>
          </a:xfrm>
          <a:prstGeom prst="rect">
            <a:avLst/>
          </a:prstGeom>
          <a:noFill/>
          <a:ln>
            <a:noFill/>
          </a:ln>
        </p:spPr>
      </p:pic>
      <p:sp>
        <p:nvSpPr>
          <p:cNvPr id="131" name="Google Shape;131;p42"/>
          <p:cNvSpPr txBox="1">
            <a:spLocks noGrp="1"/>
          </p:cNvSpPr>
          <p:nvPr>
            <p:ph type="title"/>
          </p:nvPr>
        </p:nvSpPr>
        <p:spPr>
          <a:xfrm>
            <a:off x="722313" y="4406902"/>
            <a:ext cx="7772400" cy="1362075"/>
          </a:xfrm>
          <a:prstGeom prst="rect">
            <a:avLst/>
          </a:prstGeom>
          <a:noFill/>
          <a:ln>
            <a:noFill/>
          </a:ln>
        </p:spPr>
        <p:txBody>
          <a:bodyPr spcFirstLastPara="1" wrap="square" lIns="90000" tIns="46800" rIns="90000" bIns="46800" anchor="t" anchorCtr="0">
            <a:noAutofit/>
          </a:bodyPr>
          <a:lstStyle>
            <a:lvl1pPr lvl="0" algn="l">
              <a:spcBef>
                <a:spcPts val="0"/>
              </a:spcBef>
              <a:spcAft>
                <a:spcPts val="0"/>
              </a:spcAft>
              <a:buSzPts val="1400"/>
              <a:buNone/>
              <a:defRPr sz="3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2" name="Google Shape;132;p42"/>
          <p:cNvSpPr txBox="1">
            <a:spLocks noGrp="1"/>
          </p:cNvSpPr>
          <p:nvPr>
            <p:ph type="body" idx="1"/>
          </p:nvPr>
        </p:nvSpPr>
        <p:spPr>
          <a:xfrm>
            <a:off x="722313" y="2906713"/>
            <a:ext cx="7772400" cy="1500187"/>
          </a:xfrm>
          <a:prstGeom prst="rect">
            <a:avLst/>
          </a:prstGeom>
          <a:noFill/>
          <a:ln>
            <a:noFill/>
          </a:ln>
        </p:spPr>
        <p:txBody>
          <a:bodyPr spcFirstLastPara="1" wrap="square" lIns="90000" tIns="46800" rIns="90000" bIns="46800" anchor="b" anchorCtr="0">
            <a:noAutofit/>
          </a:bodyPr>
          <a:lstStyle>
            <a:lvl1pPr marL="457200" lvl="0" indent="-228600" algn="l">
              <a:spcBef>
                <a:spcPts val="600"/>
              </a:spcBef>
              <a:spcAft>
                <a:spcPts val="0"/>
              </a:spcAft>
              <a:buSzPts val="1500"/>
              <a:buNone/>
              <a:defRPr sz="1500"/>
            </a:lvl1pPr>
            <a:lvl2pPr marL="914400" lvl="1" indent="-228600" algn="l">
              <a:spcBef>
                <a:spcPts val="525"/>
              </a:spcBef>
              <a:spcAft>
                <a:spcPts val="0"/>
              </a:spcAft>
              <a:buSzPts val="1350"/>
              <a:buNone/>
              <a:defRPr sz="1350"/>
            </a:lvl2pPr>
            <a:lvl3pPr marL="1371600" lvl="2" indent="-228600" algn="l">
              <a:spcBef>
                <a:spcPts val="450"/>
              </a:spcBef>
              <a:spcAft>
                <a:spcPts val="0"/>
              </a:spcAft>
              <a:buSzPts val="1200"/>
              <a:buNone/>
              <a:defRPr sz="1200"/>
            </a:lvl3pPr>
            <a:lvl4pPr marL="1828800" lvl="3" indent="-228600" algn="l">
              <a:spcBef>
                <a:spcPts val="375"/>
              </a:spcBef>
              <a:spcAft>
                <a:spcPts val="0"/>
              </a:spcAft>
              <a:buSzPts val="1050"/>
              <a:buNone/>
              <a:defRPr sz="1050"/>
            </a:lvl4pPr>
            <a:lvl5pPr marL="2286000" lvl="4" indent="-228600" algn="l">
              <a:spcBef>
                <a:spcPts val="375"/>
              </a:spcBef>
              <a:spcAft>
                <a:spcPts val="0"/>
              </a:spcAft>
              <a:buSzPts val="1050"/>
              <a:buNone/>
              <a:defRPr sz="1050"/>
            </a:lvl5pPr>
            <a:lvl6pPr marL="2743200" lvl="5" indent="-228600" algn="l">
              <a:spcBef>
                <a:spcPts val="375"/>
              </a:spcBef>
              <a:spcAft>
                <a:spcPts val="0"/>
              </a:spcAft>
              <a:buSzPts val="1050"/>
              <a:buNone/>
              <a:defRPr sz="1050"/>
            </a:lvl6pPr>
            <a:lvl7pPr marL="3200400" lvl="6" indent="-228600" algn="l">
              <a:spcBef>
                <a:spcPts val="375"/>
              </a:spcBef>
              <a:spcAft>
                <a:spcPts val="0"/>
              </a:spcAft>
              <a:buSzPts val="1050"/>
              <a:buNone/>
              <a:defRPr sz="1050"/>
            </a:lvl7pPr>
            <a:lvl8pPr marL="3657600" lvl="7" indent="-228600" algn="l">
              <a:spcBef>
                <a:spcPts val="375"/>
              </a:spcBef>
              <a:spcAft>
                <a:spcPts val="0"/>
              </a:spcAft>
              <a:buSzPts val="1050"/>
              <a:buNone/>
              <a:defRPr sz="1050"/>
            </a:lvl8pPr>
            <a:lvl9pPr marL="4114800" lvl="8" indent="-228600" algn="l">
              <a:spcBef>
                <a:spcPts val="375"/>
              </a:spcBef>
              <a:spcAft>
                <a:spcPts val="0"/>
              </a:spcAft>
              <a:buSzPts val="1050"/>
              <a:buNone/>
              <a:defRPr sz="1050"/>
            </a:lvl9pPr>
          </a:lstStyle>
          <a:p>
            <a:endParaRPr/>
          </a:p>
        </p:txBody>
      </p:sp>
      <p:sp>
        <p:nvSpPr>
          <p:cNvPr id="133" name="Google Shape;133;p42"/>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solidFill>
                  <a:srgbClr val="000000"/>
                </a:solidFill>
                <a:latin typeface="Arial"/>
                <a:ea typeface="Arial"/>
                <a:cs typeface="Arial"/>
                <a:sym typeface="Arial"/>
              </a:defRPr>
            </a:lvl1pPr>
            <a:lvl2pPr marL="0" lvl="1" indent="0" algn="l">
              <a:spcBef>
                <a:spcPts val="0"/>
              </a:spcBef>
              <a:spcAft>
                <a:spcPts val="0"/>
              </a:spcAft>
              <a:buNone/>
              <a:defRPr>
                <a:solidFill>
                  <a:srgbClr val="000000"/>
                </a:solidFill>
                <a:latin typeface="Arial"/>
                <a:ea typeface="Arial"/>
                <a:cs typeface="Arial"/>
                <a:sym typeface="Arial"/>
              </a:defRPr>
            </a:lvl2pPr>
            <a:lvl3pPr marL="0" lvl="2" indent="0" algn="l">
              <a:spcBef>
                <a:spcPts val="0"/>
              </a:spcBef>
              <a:spcAft>
                <a:spcPts val="0"/>
              </a:spcAft>
              <a:buNone/>
              <a:defRPr>
                <a:solidFill>
                  <a:srgbClr val="000000"/>
                </a:solidFill>
                <a:latin typeface="Arial"/>
                <a:ea typeface="Arial"/>
                <a:cs typeface="Arial"/>
                <a:sym typeface="Arial"/>
              </a:defRPr>
            </a:lvl3pPr>
            <a:lvl4pPr marL="0" lvl="3" indent="0" algn="l">
              <a:spcBef>
                <a:spcPts val="0"/>
              </a:spcBef>
              <a:spcAft>
                <a:spcPts val="0"/>
              </a:spcAft>
              <a:buNone/>
              <a:defRPr>
                <a:solidFill>
                  <a:srgbClr val="000000"/>
                </a:solidFill>
                <a:latin typeface="Arial"/>
                <a:ea typeface="Arial"/>
                <a:cs typeface="Arial"/>
                <a:sym typeface="Arial"/>
              </a:defRPr>
            </a:lvl4pPr>
            <a:lvl5pPr marL="0" lvl="4" indent="0" algn="l">
              <a:spcBef>
                <a:spcPts val="0"/>
              </a:spcBef>
              <a:spcAft>
                <a:spcPts val="0"/>
              </a:spcAft>
              <a:buNone/>
              <a:defRPr>
                <a:solidFill>
                  <a:srgbClr val="000000"/>
                </a:solidFill>
                <a:latin typeface="Arial"/>
                <a:ea typeface="Arial"/>
                <a:cs typeface="Arial"/>
                <a:sym typeface="Arial"/>
              </a:defRPr>
            </a:lvl5pPr>
            <a:lvl6pPr marL="0" lvl="5" indent="0" algn="l">
              <a:spcBef>
                <a:spcPts val="0"/>
              </a:spcBef>
              <a:spcAft>
                <a:spcPts val="0"/>
              </a:spcAft>
              <a:buNone/>
              <a:defRPr>
                <a:solidFill>
                  <a:srgbClr val="000000"/>
                </a:solidFill>
                <a:latin typeface="Arial"/>
                <a:ea typeface="Arial"/>
                <a:cs typeface="Arial"/>
                <a:sym typeface="Arial"/>
              </a:defRPr>
            </a:lvl6pPr>
            <a:lvl7pPr marL="0" lvl="6" indent="0" algn="l">
              <a:spcBef>
                <a:spcPts val="0"/>
              </a:spcBef>
              <a:spcAft>
                <a:spcPts val="0"/>
              </a:spcAft>
              <a:buNone/>
              <a:defRPr>
                <a:solidFill>
                  <a:srgbClr val="000000"/>
                </a:solidFill>
                <a:latin typeface="Arial"/>
                <a:ea typeface="Arial"/>
                <a:cs typeface="Arial"/>
                <a:sym typeface="Arial"/>
              </a:defRPr>
            </a:lvl7pPr>
            <a:lvl8pPr marL="0" lvl="7" indent="0" algn="l">
              <a:spcBef>
                <a:spcPts val="0"/>
              </a:spcBef>
              <a:spcAft>
                <a:spcPts val="0"/>
              </a:spcAft>
              <a:buNone/>
              <a:defRPr>
                <a:solidFill>
                  <a:srgbClr val="000000"/>
                </a:solidFill>
                <a:latin typeface="Arial"/>
                <a:ea typeface="Arial"/>
                <a:cs typeface="Arial"/>
                <a:sym typeface="Arial"/>
              </a:defRPr>
            </a:lvl8pPr>
            <a:lvl9pPr marL="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4" name="Google Shape;134;p42"/>
          <p:cNvPicPr preferRelativeResize="0"/>
          <p:nvPr/>
        </p:nvPicPr>
        <p:blipFill rotWithShape="1">
          <a:blip r:embed="rId2">
            <a:alphaModFix/>
          </a:blip>
          <a:srcRect/>
          <a:stretch/>
        </p:blipFill>
        <p:spPr>
          <a:xfrm>
            <a:off x="6781800" y="5751515"/>
            <a:ext cx="2286000" cy="877887"/>
          </a:xfrm>
          <a:prstGeom prst="rect">
            <a:avLst/>
          </a:prstGeom>
          <a:noFill/>
          <a:ln>
            <a:noFill/>
          </a:ln>
        </p:spPr>
      </p:pic>
      <p:pic>
        <p:nvPicPr>
          <p:cNvPr id="135" name="Google Shape;135;p42"/>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36"/>
        <p:cNvGrpSpPr/>
        <p:nvPr/>
      </p:nvGrpSpPr>
      <p:grpSpPr>
        <a:xfrm>
          <a:off x="0" y="0"/>
          <a:ext cx="0" cy="0"/>
          <a:chOff x="0" y="0"/>
          <a:chExt cx="0" cy="0"/>
        </a:xfrm>
      </p:grpSpPr>
      <p:pic>
        <p:nvPicPr>
          <p:cNvPr id="137" name="Google Shape;137;p43"/>
          <p:cNvPicPr preferRelativeResize="0"/>
          <p:nvPr/>
        </p:nvPicPr>
        <p:blipFill rotWithShape="1">
          <a:blip r:embed="rId2">
            <a:alphaModFix/>
          </a:blip>
          <a:srcRect/>
          <a:stretch/>
        </p:blipFill>
        <p:spPr>
          <a:xfrm>
            <a:off x="6781800" y="5751515"/>
            <a:ext cx="2286000" cy="877887"/>
          </a:xfrm>
          <a:prstGeom prst="rect">
            <a:avLst/>
          </a:prstGeom>
          <a:noFill/>
          <a:ln>
            <a:noFill/>
          </a:ln>
        </p:spPr>
      </p:pic>
      <p:sp>
        <p:nvSpPr>
          <p:cNvPr id="138" name="Google Shape;138;p43"/>
          <p:cNvSpPr txBox="1">
            <a:spLocks noGrp="1"/>
          </p:cNvSpPr>
          <p:nvPr>
            <p:ph type="title"/>
          </p:nvPr>
        </p:nvSpPr>
        <p:spPr>
          <a:xfrm>
            <a:off x="457201" y="274638"/>
            <a:ext cx="8228013" cy="1141412"/>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43"/>
          <p:cNvSpPr txBox="1">
            <a:spLocks noGrp="1"/>
          </p:cNvSpPr>
          <p:nvPr>
            <p:ph type="body" idx="1"/>
          </p:nvPr>
        </p:nvSpPr>
        <p:spPr>
          <a:xfrm>
            <a:off x="457201" y="1600202"/>
            <a:ext cx="4037013" cy="4524375"/>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sz="2100"/>
            </a:lvl1pPr>
            <a:lvl2pPr marL="914400" lvl="1" indent="-228600" algn="l">
              <a:spcBef>
                <a:spcPts val="525"/>
              </a:spcBef>
              <a:spcAft>
                <a:spcPts val="0"/>
              </a:spcAft>
              <a:buSzPts val="1400"/>
              <a:buNone/>
              <a:defRPr sz="1800"/>
            </a:lvl2pPr>
            <a:lvl3pPr marL="1371600" lvl="2" indent="-228600" algn="l">
              <a:spcBef>
                <a:spcPts val="450"/>
              </a:spcBef>
              <a:spcAft>
                <a:spcPts val="0"/>
              </a:spcAft>
              <a:buSzPts val="1400"/>
              <a:buNone/>
              <a:defRPr sz="1500"/>
            </a:lvl3pPr>
            <a:lvl4pPr marL="1828800" lvl="3" indent="-228600" algn="l">
              <a:spcBef>
                <a:spcPts val="375"/>
              </a:spcBef>
              <a:spcAft>
                <a:spcPts val="0"/>
              </a:spcAft>
              <a:buSzPts val="1400"/>
              <a:buNone/>
              <a:defRPr sz="1350"/>
            </a:lvl4pPr>
            <a:lvl5pPr marL="2286000" lvl="4" indent="-228600" algn="l">
              <a:spcBef>
                <a:spcPts val="375"/>
              </a:spcBef>
              <a:spcAft>
                <a:spcPts val="0"/>
              </a:spcAft>
              <a:buSzPts val="1400"/>
              <a:buNone/>
              <a:defRPr sz="1350"/>
            </a:lvl5pPr>
            <a:lvl6pPr marL="2743200" lvl="5" indent="-228600" algn="l">
              <a:spcBef>
                <a:spcPts val="375"/>
              </a:spcBef>
              <a:spcAft>
                <a:spcPts val="0"/>
              </a:spcAft>
              <a:buSzPts val="1400"/>
              <a:buNone/>
              <a:defRPr sz="1350"/>
            </a:lvl6pPr>
            <a:lvl7pPr marL="3200400" lvl="6" indent="-228600" algn="l">
              <a:spcBef>
                <a:spcPts val="375"/>
              </a:spcBef>
              <a:spcAft>
                <a:spcPts val="0"/>
              </a:spcAft>
              <a:buSzPts val="1400"/>
              <a:buNone/>
              <a:defRPr sz="1350"/>
            </a:lvl7pPr>
            <a:lvl8pPr marL="3657600" lvl="7" indent="-228600" algn="l">
              <a:spcBef>
                <a:spcPts val="375"/>
              </a:spcBef>
              <a:spcAft>
                <a:spcPts val="0"/>
              </a:spcAft>
              <a:buSzPts val="1400"/>
              <a:buNone/>
              <a:defRPr sz="1350"/>
            </a:lvl8pPr>
            <a:lvl9pPr marL="4114800" lvl="8" indent="-228600" algn="l">
              <a:spcBef>
                <a:spcPts val="375"/>
              </a:spcBef>
              <a:spcAft>
                <a:spcPts val="0"/>
              </a:spcAft>
              <a:buSzPts val="1400"/>
              <a:buNone/>
              <a:defRPr sz="1350"/>
            </a:lvl9pPr>
          </a:lstStyle>
          <a:p>
            <a:endParaRPr/>
          </a:p>
        </p:txBody>
      </p:sp>
      <p:sp>
        <p:nvSpPr>
          <p:cNvPr id="140" name="Google Shape;140;p43"/>
          <p:cNvSpPr txBox="1">
            <a:spLocks noGrp="1"/>
          </p:cNvSpPr>
          <p:nvPr>
            <p:ph type="body" idx="2"/>
          </p:nvPr>
        </p:nvSpPr>
        <p:spPr>
          <a:xfrm>
            <a:off x="4646613" y="1600202"/>
            <a:ext cx="4038600" cy="4524375"/>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sz="2100"/>
            </a:lvl1pPr>
            <a:lvl2pPr marL="914400" lvl="1" indent="-228600" algn="l">
              <a:spcBef>
                <a:spcPts val="525"/>
              </a:spcBef>
              <a:spcAft>
                <a:spcPts val="0"/>
              </a:spcAft>
              <a:buSzPts val="1400"/>
              <a:buNone/>
              <a:defRPr sz="1800"/>
            </a:lvl2pPr>
            <a:lvl3pPr marL="1371600" lvl="2" indent="-228600" algn="l">
              <a:spcBef>
                <a:spcPts val="450"/>
              </a:spcBef>
              <a:spcAft>
                <a:spcPts val="0"/>
              </a:spcAft>
              <a:buSzPts val="1400"/>
              <a:buNone/>
              <a:defRPr sz="1500"/>
            </a:lvl3pPr>
            <a:lvl4pPr marL="1828800" lvl="3" indent="-228600" algn="l">
              <a:spcBef>
                <a:spcPts val="375"/>
              </a:spcBef>
              <a:spcAft>
                <a:spcPts val="0"/>
              </a:spcAft>
              <a:buSzPts val="1400"/>
              <a:buNone/>
              <a:defRPr sz="1350"/>
            </a:lvl4pPr>
            <a:lvl5pPr marL="2286000" lvl="4" indent="-228600" algn="l">
              <a:spcBef>
                <a:spcPts val="375"/>
              </a:spcBef>
              <a:spcAft>
                <a:spcPts val="0"/>
              </a:spcAft>
              <a:buSzPts val="1400"/>
              <a:buNone/>
              <a:defRPr sz="1350"/>
            </a:lvl5pPr>
            <a:lvl6pPr marL="2743200" lvl="5" indent="-228600" algn="l">
              <a:spcBef>
                <a:spcPts val="375"/>
              </a:spcBef>
              <a:spcAft>
                <a:spcPts val="0"/>
              </a:spcAft>
              <a:buSzPts val="1400"/>
              <a:buNone/>
              <a:defRPr sz="1350"/>
            </a:lvl6pPr>
            <a:lvl7pPr marL="3200400" lvl="6" indent="-228600" algn="l">
              <a:spcBef>
                <a:spcPts val="375"/>
              </a:spcBef>
              <a:spcAft>
                <a:spcPts val="0"/>
              </a:spcAft>
              <a:buSzPts val="1400"/>
              <a:buNone/>
              <a:defRPr sz="1350"/>
            </a:lvl7pPr>
            <a:lvl8pPr marL="3657600" lvl="7" indent="-228600" algn="l">
              <a:spcBef>
                <a:spcPts val="375"/>
              </a:spcBef>
              <a:spcAft>
                <a:spcPts val="0"/>
              </a:spcAft>
              <a:buSzPts val="1400"/>
              <a:buNone/>
              <a:defRPr sz="1350"/>
            </a:lvl8pPr>
            <a:lvl9pPr marL="4114800" lvl="8" indent="-228600" algn="l">
              <a:spcBef>
                <a:spcPts val="375"/>
              </a:spcBef>
              <a:spcAft>
                <a:spcPts val="0"/>
              </a:spcAft>
              <a:buSzPts val="1400"/>
              <a:buNone/>
              <a:defRPr sz="1350"/>
            </a:lvl9pPr>
          </a:lstStyle>
          <a:p>
            <a:endParaRPr/>
          </a:p>
        </p:txBody>
      </p:sp>
      <p:sp>
        <p:nvSpPr>
          <p:cNvPr id="141" name="Google Shape;141;p43"/>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solidFill>
                  <a:srgbClr val="000000"/>
                </a:solidFill>
                <a:latin typeface="Arial"/>
                <a:ea typeface="Arial"/>
                <a:cs typeface="Arial"/>
                <a:sym typeface="Arial"/>
              </a:defRPr>
            </a:lvl1pPr>
            <a:lvl2pPr marL="0" lvl="1" indent="0" algn="l">
              <a:spcBef>
                <a:spcPts val="0"/>
              </a:spcBef>
              <a:spcAft>
                <a:spcPts val="0"/>
              </a:spcAft>
              <a:buNone/>
              <a:defRPr>
                <a:solidFill>
                  <a:srgbClr val="000000"/>
                </a:solidFill>
                <a:latin typeface="Arial"/>
                <a:ea typeface="Arial"/>
                <a:cs typeface="Arial"/>
                <a:sym typeface="Arial"/>
              </a:defRPr>
            </a:lvl2pPr>
            <a:lvl3pPr marL="0" lvl="2" indent="0" algn="l">
              <a:spcBef>
                <a:spcPts val="0"/>
              </a:spcBef>
              <a:spcAft>
                <a:spcPts val="0"/>
              </a:spcAft>
              <a:buNone/>
              <a:defRPr>
                <a:solidFill>
                  <a:srgbClr val="000000"/>
                </a:solidFill>
                <a:latin typeface="Arial"/>
                <a:ea typeface="Arial"/>
                <a:cs typeface="Arial"/>
                <a:sym typeface="Arial"/>
              </a:defRPr>
            </a:lvl3pPr>
            <a:lvl4pPr marL="0" lvl="3" indent="0" algn="l">
              <a:spcBef>
                <a:spcPts val="0"/>
              </a:spcBef>
              <a:spcAft>
                <a:spcPts val="0"/>
              </a:spcAft>
              <a:buNone/>
              <a:defRPr>
                <a:solidFill>
                  <a:srgbClr val="000000"/>
                </a:solidFill>
                <a:latin typeface="Arial"/>
                <a:ea typeface="Arial"/>
                <a:cs typeface="Arial"/>
                <a:sym typeface="Arial"/>
              </a:defRPr>
            </a:lvl4pPr>
            <a:lvl5pPr marL="0" lvl="4" indent="0" algn="l">
              <a:spcBef>
                <a:spcPts val="0"/>
              </a:spcBef>
              <a:spcAft>
                <a:spcPts val="0"/>
              </a:spcAft>
              <a:buNone/>
              <a:defRPr>
                <a:solidFill>
                  <a:srgbClr val="000000"/>
                </a:solidFill>
                <a:latin typeface="Arial"/>
                <a:ea typeface="Arial"/>
                <a:cs typeface="Arial"/>
                <a:sym typeface="Arial"/>
              </a:defRPr>
            </a:lvl5pPr>
            <a:lvl6pPr marL="0" lvl="5" indent="0" algn="l">
              <a:spcBef>
                <a:spcPts val="0"/>
              </a:spcBef>
              <a:spcAft>
                <a:spcPts val="0"/>
              </a:spcAft>
              <a:buNone/>
              <a:defRPr>
                <a:solidFill>
                  <a:srgbClr val="000000"/>
                </a:solidFill>
                <a:latin typeface="Arial"/>
                <a:ea typeface="Arial"/>
                <a:cs typeface="Arial"/>
                <a:sym typeface="Arial"/>
              </a:defRPr>
            </a:lvl6pPr>
            <a:lvl7pPr marL="0" lvl="6" indent="0" algn="l">
              <a:spcBef>
                <a:spcPts val="0"/>
              </a:spcBef>
              <a:spcAft>
                <a:spcPts val="0"/>
              </a:spcAft>
              <a:buNone/>
              <a:defRPr>
                <a:solidFill>
                  <a:srgbClr val="000000"/>
                </a:solidFill>
                <a:latin typeface="Arial"/>
                <a:ea typeface="Arial"/>
                <a:cs typeface="Arial"/>
                <a:sym typeface="Arial"/>
              </a:defRPr>
            </a:lvl7pPr>
            <a:lvl8pPr marL="0" lvl="7" indent="0" algn="l">
              <a:spcBef>
                <a:spcPts val="0"/>
              </a:spcBef>
              <a:spcAft>
                <a:spcPts val="0"/>
              </a:spcAft>
              <a:buNone/>
              <a:defRPr>
                <a:solidFill>
                  <a:srgbClr val="000000"/>
                </a:solidFill>
                <a:latin typeface="Arial"/>
                <a:ea typeface="Arial"/>
                <a:cs typeface="Arial"/>
                <a:sym typeface="Arial"/>
              </a:defRPr>
            </a:lvl8pPr>
            <a:lvl9pPr marL="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42" name="Google Shape;142;p43"/>
          <p:cNvPicPr preferRelativeResize="0"/>
          <p:nvPr/>
        </p:nvPicPr>
        <p:blipFill rotWithShape="1">
          <a:blip r:embed="rId2">
            <a:alphaModFix/>
          </a:blip>
          <a:srcRect/>
          <a:stretch/>
        </p:blipFill>
        <p:spPr>
          <a:xfrm>
            <a:off x="6781800" y="5751515"/>
            <a:ext cx="2286000" cy="877887"/>
          </a:xfrm>
          <a:prstGeom prst="rect">
            <a:avLst/>
          </a:prstGeom>
          <a:noFill/>
          <a:ln>
            <a:noFill/>
          </a:ln>
        </p:spPr>
      </p:pic>
      <p:pic>
        <p:nvPicPr>
          <p:cNvPr id="143" name="Google Shape;143;p43"/>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23"/>
        <p:cNvGrpSpPr/>
        <p:nvPr/>
      </p:nvGrpSpPr>
      <p:grpSpPr>
        <a:xfrm>
          <a:off x="0" y="0"/>
          <a:ext cx="0" cy="0"/>
          <a:chOff x="0" y="0"/>
          <a:chExt cx="0" cy="0"/>
        </a:xfrm>
      </p:grpSpPr>
      <p:sp>
        <p:nvSpPr>
          <p:cNvPr id="24" name="Google Shape;24;p25"/>
          <p:cNvSpPr/>
          <p:nvPr/>
        </p:nvSpPr>
        <p:spPr>
          <a:xfrm>
            <a:off x="0" y="0"/>
            <a:ext cx="9144000" cy="4572001"/>
          </a:xfrm>
          <a:prstGeom prst="rect">
            <a:avLst/>
          </a:prstGeom>
          <a:solidFill>
            <a:srgbClr val="0094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5"/>
          <p:cNvSpPr/>
          <p:nvPr/>
        </p:nvSpPr>
        <p:spPr>
          <a:xfrm>
            <a:off x="4762" y="0"/>
            <a:ext cx="9139239" cy="4572001"/>
          </a:xfrm>
          <a:custGeom>
            <a:avLst/>
            <a:gdLst/>
            <a:ahLst/>
            <a:cxnLst/>
            <a:rect l="l" t="t" r="r" b="b"/>
            <a:pathLst>
              <a:path w="9139239" h="4572001" extrusionOk="0">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5"/>
          <p:cNvSpPr txBox="1">
            <a:spLocks noGrp="1"/>
          </p:cNvSpPr>
          <p:nvPr>
            <p:ph type="ctrTitle"/>
          </p:nvPr>
        </p:nvSpPr>
        <p:spPr>
          <a:xfrm>
            <a:off x="342900" y="4960137"/>
            <a:ext cx="58293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5"/>
          <p:cNvSpPr txBox="1">
            <a:spLocks noGrp="1"/>
          </p:cNvSpPr>
          <p:nvPr>
            <p:ph type="subTitle" idx="1"/>
          </p:nvPr>
        </p:nvSpPr>
        <p:spPr>
          <a:xfrm>
            <a:off x="6457950" y="4960137"/>
            <a:ext cx="2400300" cy="146304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SzPts val="1600"/>
              <a:buNone/>
              <a:defRPr sz="1600">
                <a:solidFill>
                  <a:srgbClr val="0C0C0C"/>
                </a:solidFill>
              </a:defRPr>
            </a:lvl1pPr>
            <a:lvl2pPr lvl="1" algn="ctr">
              <a:lnSpc>
                <a:spcPct val="90000"/>
              </a:lnSpc>
              <a:spcBef>
                <a:spcPts val="200"/>
              </a:spcBef>
              <a:spcAft>
                <a:spcPts val="0"/>
              </a:spcAft>
              <a:buSzPts val="1600"/>
              <a:buNone/>
              <a:defRPr sz="1600"/>
            </a:lvl2pPr>
            <a:lvl3pPr lvl="2" algn="ctr">
              <a:lnSpc>
                <a:spcPct val="90000"/>
              </a:lnSpc>
              <a:spcBef>
                <a:spcPts val="400"/>
              </a:spcBef>
              <a:spcAft>
                <a:spcPts val="0"/>
              </a:spcAft>
              <a:buSzPts val="1600"/>
              <a:buNone/>
              <a:defRPr sz="1600"/>
            </a:lvl3pPr>
            <a:lvl4pPr lvl="3" algn="ctr">
              <a:lnSpc>
                <a:spcPct val="90000"/>
              </a:lnSpc>
              <a:spcBef>
                <a:spcPts val="400"/>
              </a:spcBef>
              <a:spcAft>
                <a:spcPts val="0"/>
              </a:spcAft>
              <a:buSzPts val="1600"/>
              <a:buNone/>
              <a:defRPr sz="1600"/>
            </a:lvl4pPr>
            <a:lvl5pPr lvl="4" algn="ctr">
              <a:lnSpc>
                <a:spcPct val="90000"/>
              </a:lnSpc>
              <a:spcBef>
                <a:spcPts val="400"/>
              </a:spcBef>
              <a:spcAft>
                <a:spcPts val="0"/>
              </a:spcAft>
              <a:buSzPts val="1600"/>
              <a:buNone/>
              <a:defRPr sz="1600"/>
            </a:lvl5pPr>
            <a:lvl6pPr lvl="5" algn="ctr">
              <a:lnSpc>
                <a:spcPct val="90000"/>
              </a:lnSpc>
              <a:spcBef>
                <a:spcPts val="400"/>
              </a:spcBef>
              <a:spcAft>
                <a:spcPts val="0"/>
              </a:spcAft>
              <a:buSzPts val="1600"/>
              <a:buNone/>
              <a:defRPr sz="1600"/>
            </a:lvl6pPr>
            <a:lvl7pPr lvl="6" algn="ctr">
              <a:lnSpc>
                <a:spcPct val="90000"/>
              </a:lnSpc>
              <a:spcBef>
                <a:spcPts val="400"/>
              </a:spcBef>
              <a:spcAft>
                <a:spcPts val="0"/>
              </a:spcAft>
              <a:buSzPts val="1600"/>
              <a:buNone/>
              <a:defRPr sz="1600"/>
            </a:lvl7pPr>
            <a:lvl8pPr lvl="7" algn="ctr">
              <a:lnSpc>
                <a:spcPct val="90000"/>
              </a:lnSpc>
              <a:spcBef>
                <a:spcPts val="400"/>
              </a:spcBef>
              <a:spcAft>
                <a:spcPts val="0"/>
              </a:spcAft>
              <a:buSzPts val="1600"/>
              <a:buNone/>
              <a:defRPr sz="1600"/>
            </a:lvl8pPr>
            <a:lvl9pPr lvl="8" algn="ctr">
              <a:lnSpc>
                <a:spcPct val="90000"/>
              </a:lnSpc>
              <a:spcBef>
                <a:spcPts val="400"/>
              </a:spcBef>
              <a:spcAft>
                <a:spcPts val="400"/>
              </a:spcAft>
              <a:buSzPts val="1600"/>
              <a:buNone/>
              <a:defRPr sz="1600"/>
            </a:lvl9pPr>
          </a:lstStyle>
          <a:p>
            <a:endParaRPr/>
          </a:p>
        </p:txBody>
      </p:sp>
      <p:sp>
        <p:nvSpPr>
          <p:cNvPr id="28" name="Google Shape;28;p25"/>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5"/>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5"/>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cxnSp>
        <p:nvCxnSpPr>
          <p:cNvPr id="31" name="Google Shape;31;p25"/>
          <p:cNvCxnSpPr/>
          <p:nvPr/>
        </p:nvCxnSpPr>
        <p:spPr>
          <a:xfrm rot="10800000">
            <a:off x="6290132" y="5264106"/>
            <a:ext cx="0" cy="914400"/>
          </a:xfrm>
          <a:prstGeom prst="straightConnector1">
            <a:avLst/>
          </a:prstGeom>
          <a:noFill/>
          <a:ln w="19050" cap="flat" cmpd="sng">
            <a:solidFill>
              <a:srgbClr val="00948C"/>
            </a:solidFill>
            <a:prstDash val="solid"/>
            <a:round/>
            <a:headEnd type="none" w="sm" len="sm"/>
            <a:tailEnd type="none" w="sm" len="sm"/>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44"/>
        <p:cNvGrpSpPr/>
        <p:nvPr/>
      </p:nvGrpSpPr>
      <p:grpSpPr>
        <a:xfrm>
          <a:off x="0" y="0"/>
          <a:ext cx="0" cy="0"/>
          <a:chOff x="0" y="0"/>
          <a:chExt cx="0" cy="0"/>
        </a:xfrm>
      </p:grpSpPr>
      <p:pic>
        <p:nvPicPr>
          <p:cNvPr id="145" name="Google Shape;145;p44"/>
          <p:cNvPicPr preferRelativeResize="0"/>
          <p:nvPr/>
        </p:nvPicPr>
        <p:blipFill rotWithShape="1">
          <a:blip r:embed="rId2">
            <a:alphaModFix/>
          </a:blip>
          <a:srcRect/>
          <a:stretch/>
        </p:blipFill>
        <p:spPr>
          <a:xfrm>
            <a:off x="6781800" y="5751515"/>
            <a:ext cx="2286000" cy="877887"/>
          </a:xfrm>
          <a:prstGeom prst="rect">
            <a:avLst/>
          </a:prstGeom>
          <a:noFill/>
          <a:ln>
            <a:noFill/>
          </a:ln>
        </p:spPr>
      </p:pic>
      <p:sp>
        <p:nvSpPr>
          <p:cNvPr id="146" name="Google Shape;146;p44"/>
          <p:cNvSpPr txBox="1">
            <a:spLocks noGrp="1"/>
          </p:cNvSpPr>
          <p:nvPr>
            <p:ph type="title"/>
          </p:nvPr>
        </p:nvSpPr>
        <p:spPr>
          <a:xfrm>
            <a:off x="457200" y="274638"/>
            <a:ext cx="8229600" cy="1143000"/>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7" name="Google Shape;147;p44"/>
          <p:cNvSpPr txBox="1">
            <a:spLocks noGrp="1"/>
          </p:cNvSpPr>
          <p:nvPr>
            <p:ph type="body" idx="1"/>
          </p:nvPr>
        </p:nvSpPr>
        <p:spPr>
          <a:xfrm>
            <a:off x="457200" y="1535113"/>
            <a:ext cx="4040188" cy="639762"/>
          </a:xfrm>
          <a:prstGeom prst="rect">
            <a:avLst/>
          </a:prstGeom>
          <a:noFill/>
          <a:ln>
            <a:noFill/>
          </a:ln>
        </p:spPr>
        <p:txBody>
          <a:bodyPr spcFirstLastPara="1" wrap="square" lIns="90000" tIns="46800" rIns="90000" bIns="46800" anchor="b" anchorCtr="0">
            <a:noAutofit/>
          </a:bodyPr>
          <a:lstStyle>
            <a:lvl1pPr marL="457200" lvl="0" indent="-228600" algn="l">
              <a:spcBef>
                <a:spcPts val="600"/>
              </a:spcBef>
              <a:spcAft>
                <a:spcPts val="0"/>
              </a:spcAft>
              <a:buSzPts val="1800"/>
              <a:buNone/>
              <a:defRPr sz="1800" b="1"/>
            </a:lvl1pPr>
            <a:lvl2pPr marL="914400" lvl="1" indent="-228600" algn="l">
              <a:spcBef>
                <a:spcPts val="525"/>
              </a:spcBef>
              <a:spcAft>
                <a:spcPts val="0"/>
              </a:spcAft>
              <a:buSzPts val="1500"/>
              <a:buNone/>
              <a:defRPr sz="1500" b="1"/>
            </a:lvl2pPr>
            <a:lvl3pPr marL="1371600" lvl="2" indent="-228600" algn="l">
              <a:spcBef>
                <a:spcPts val="450"/>
              </a:spcBef>
              <a:spcAft>
                <a:spcPts val="0"/>
              </a:spcAft>
              <a:buSzPts val="1350"/>
              <a:buNone/>
              <a:defRPr sz="1350" b="1"/>
            </a:lvl3pPr>
            <a:lvl4pPr marL="1828800" lvl="3" indent="-228600" algn="l">
              <a:spcBef>
                <a:spcPts val="375"/>
              </a:spcBef>
              <a:spcAft>
                <a:spcPts val="0"/>
              </a:spcAft>
              <a:buSzPts val="1200"/>
              <a:buNone/>
              <a:defRPr sz="1200" b="1"/>
            </a:lvl4pPr>
            <a:lvl5pPr marL="2286000" lvl="4" indent="-228600" algn="l">
              <a:spcBef>
                <a:spcPts val="375"/>
              </a:spcBef>
              <a:spcAft>
                <a:spcPts val="0"/>
              </a:spcAft>
              <a:buSzPts val="1200"/>
              <a:buNone/>
              <a:defRPr sz="1200" b="1"/>
            </a:lvl5pPr>
            <a:lvl6pPr marL="2743200" lvl="5" indent="-228600" algn="l">
              <a:spcBef>
                <a:spcPts val="375"/>
              </a:spcBef>
              <a:spcAft>
                <a:spcPts val="0"/>
              </a:spcAft>
              <a:buSzPts val="1200"/>
              <a:buNone/>
              <a:defRPr sz="1200" b="1"/>
            </a:lvl6pPr>
            <a:lvl7pPr marL="3200400" lvl="6" indent="-228600" algn="l">
              <a:spcBef>
                <a:spcPts val="375"/>
              </a:spcBef>
              <a:spcAft>
                <a:spcPts val="0"/>
              </a:spcAft>
              <a:buSzPts val="1200"/>
              <a:buNone/>
              <a:defRPr sz="1200" b="1"/>
            </a:lvl7pPr>
            <a:lvl8pPr marL="3657600" lvl="7" indent="-228600" algn="l">
              <a:spcBef>
                <a:spcPts val="375"/>
              </a:spcBef>
              <a:spcAft>
                <a:spcPts val="0"/>
              </a:spcAft>
              <a:buSzPts val="1200"/>
              <a:buNone/>
              <a:defRPr sz="1200" b="1"/>
            </a:lvl8pPr>
            <a:lvl9pPr marL="4114800" lvl="8" indent="-228600" algn="l">
              <a:spcBef>
                <a:spcPts val="375"/>
              </a:spcBef>
              <a:spcAft>
                <a:spcPts val="0"/>
              </a:spcAft>
              <a:buSzPts val="1200"/>
              <a:buNone/>
              <a:defRPr sz="1200" b="1"/>
            </a:lvl9pPr>
          </a:lstStyle>
          <a:p>
            <a:endParaRPr/>
          </a:p>
        </p:txBody>
      </p:sp>
      <p:sp>
        <p:nvSpPr>
          <p:cNvPr id="148" name="Google Shape;148;p44"/>
          <p:cNvSpPr txBox="1">
            <a:spLocks noGrp="1"/>
          </p:cNvSpPr>
          <p:nvPr>
            <p:ph type="body" idx="2"/>
          </p:nvPr>
        </p:nvSpPr>
        <p:spPr>
          <a:xfrm>
            <a:off x="457200" y="2174875"/>
            <a:ext cx="4040188" cy="3951288"/>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sz="1800"/>
            </a:lvl1pPr>
            <a:lvl2pPr marL="914400" lvl="1" indent="-228600" algn="l">
              <a:spcBef>
                <a:spcPts val="525"/>
              </a:spcBef>
              <a:spcAft>
                <a:spcPts val="0"/>
              </a:spcAft>
              <a:buSzPts val="1400"/>
              <a:buNone/>
              <a:defRPr sz="1500"/>
            </a:lvl2pPr>
            <a:lvl3pPr marL="1371600" lvl="2" indent="-228600" algn="l">
              <a:spcBef>
                <a:spcPts val="450"/>
              </a:spcBef>
              <a:spcAft>
                <a:spcPts val="0"/>
              </a:spcAft>
              <a:buSzPts val="1400"/>
              <a:buNone/>
              <a:defRPr sz="1350"/>
            </a:lvl3pPr>
            <a:lvl4pPr marL="1828800" lvl="3" indent="-228600" algn="l">
              <a:spcBef>
                <a:spcPts val="375"/>
              </a:spcBef>
              <a:spcAft>
                <a:spcPts val="0"/>
              </a:spcAft>
              <a:buSzPts val="1400"/>
              <a:buNone/>
              <a:defRPr sz="1200"/>
            </a:lvl4pPr>
            <a:lvl5pPr marL="2286000" lvl="4" indent="-228600" algn="l">
              <a:spcBef>
                <a:spcPts val="375"/>
              </a:spcBef>
              <a:spcAft>
                <a:spcPts val="0"/>
              </a:spcAft>
              <a:buSzPts val="1400"/>
              <a:buNone/>
              <a:defRPr sz="1200"/>
            </a:lvl5pPr>
            <a:lvl6pPr marL="2743200" lvl="5" indent="-228600" algn="l">
              <a:spcBef>
                <a:spcPts val="375"/>
              </a:spcBef>
              <a:spcAft>
                <a:spcPts val="0"/>
              </a:spcAft>
              <a:buSzPts val="1400"/>
              <a:buNone/>
              <a:defRPr sz="1200"/>
            </a:lvl6pPr>
            <a:lvl7pPr marL="3200400" lvl="6" indent="-228600" algn="l">
              <a:spcBef>
                <a:spcPts val="375"/>
              </a:spcBef>
              <a:spcAft>
                <a:spcPts val="0"/>
              </a:spcAft>
              <a:buSzPts val="1400"/>
              <a:buNone/>
              <a:defRPr sz="1200"/>
            </a:lvl7pPr>
            <a:lvl8pPr marL="3657600" lvl="7" indent="-228600" algn="l">
              <a:spcBef>
                <a:spcPts val="375"/>
              </a:spcBef>
              <a:spcAft>
                <a:spcPts val="0"/>
              </a:spcAft>
              <a:buSzPts val="1400"/>
              <a:buNone/>
              <a:defRPr sz="1200"/>
            </a:lvl8pPr>
            <a:lvl9pPr marL="4114800" lvl="8" indent="-228600" algn="l">
              <a:spcBef>
                <a:spcPts val="375"/>
              </a:spcBef>
              <a:spcAft>
                <a:spcPts val="0"/>
              </a:spcAft>
              <a:buSzPts val="1400"/>
              <a:buNone/>
              <a:defRPr sz="1200"/>
            </a:lvl9pPr>
          </a:lstStyle>
          <a:p>
            <a:endParaRPr/>
          </a:p>
        </p:txBody>
      </p:sp>
      <p:sp>
        <p:nvSpPr>
          <p:cNvPr id="149" name="Google Shape;149;p44"/>
          <p:cNvSpPr txBox="1">
            <a:spLocks noGrp="1"/>
          </p:cNvSpPr>
          <p:nvPr>
            <p:ph type="body" idx="3"/>
          </p:nvPr>
        </p:nvSpPr>
        <p:spPr>
          <a:xfrm>
            <a:off x="4645026" y="1535113"/>
            <a:ext cx="4041775" cy="639762"/>
          </a:xfrm>
          <a:prstGeom prst="rect">
            <a:avLst/>
          </a:prstGeom>
          <a:noFill/>
          <a:ln>
            <a:noFill/>
          </a:ln>
        </p:spPr>
        <p:txBody>
          <a:bodyPr spcFirstLastPara="1" wrap="square" lIns="90000" tIns="46800" rIns="90000" bIns="46800" anchor="b" anchorCtr="0">
            <a:noAutofit/>
          </a:bodyPr>
          <a:lstStyle>
            <a:lvl1pPr marL="457200" lvl="0" indent="-228600" algn="l">
              <a:spcBef>
                <a:spcPts val="600"/>
              </a:spcBef>
              <a:spcAft>
                <a:spcPts val="0"/>
              </a:spcAft>
              <a:buSzPts val="1800"/>
              <a:buNone/>
              <a:defRPr sz="1800" b="1"/>
            </a:lvl1pPr>
            <a:lvl2pPr marL="914400" lvl="1" indent="-228600" algn="l">
              <a:spcBef>
                <a:spcPts val="525"/>
              </a:spcBef>
              <a:spcAft>
                <a:spcPts val="0"/>
              </a:spcAft>
              <a:buSzPts val="1500"/>
              <a:buNone/>
              <a:defRPr sz="1500" b="1"/>
            </a:lvl2pPr>
            <a:lvl3pPr marL="1371600" lvl="2" indent="-228600" algn="l">
              <a:spcBef>
                <a:spcPts val="450"/>
              </a:spcBef>
              <a:spcAft>
                <a:spcPts val="0"/>
              </a:spcAft>
              <a:buSzPts val="1350"/>
              <a:buNone/>
              <a:defRPr sz="1350" b="1"/>
            </a:lvl3pPr>
            <a:lvl4pPr marL="1828800" lvl="3" indent="-228600" algn="l">
              <a:spcBef>
                <a:spcPts val="375"/>
              </a:spcBef>
              <a:spcAft>
                <a:spcPts val="0"/>
              </a:spcAft>
              <a:buSzPts val="1200"/>
              <a:buNone/>
              <a:defRPr sz="1200" b="1"/>
            </a:lvl4pPr>
            <a:lvl5pPr marL="2286000" lvl="4" indent="-228600" algn="l">
              <a:spcBef>
                <a:spcPts val="375"/>
              </a:spcBef>
              <a:spcAft>
                <a:spcPts val="0"/>
              </a:spcAft>
              <a:buSzPts val="1200"/>
              <a:buNone/>
              <a:defRPr sz="1200" b="1"/>
            </a:lvl5pPr>
            <a:lvl6pPr marL="2743200" lvl="5" indent="-228600" algn="l">
              <a:spcBef>
                <a:spcPts val="375"/>
              </a:spcBef>
              <a:spcAft>
                <a:spcPts val="0"/>
              </a:spcAft>
              <a:buSzPts val="1200"/>
              <a:buNone/>
              <a:defRPr sz="1200" b="1"/>
            </a:lvl6pPr>
            <a:lvl7pPr marL="3200400" lvl="6" indent="-228600" algn="l">
              <a:spcBef>
                <a:spcPts val="375"/>
              </a:spcBef>
              <a:spcAft>
                <a:spcPts val="0"/>
              </a:spcAft>
              <a:buSzPts val="1200"/>
              <a:buNone/>
              <a:defRPr sz="1200" b="1"/>
            </a:lvl7pPr>
            <a:lvl8pPr marL="3657600" lvl="7" indent="-228600" algn="l">
              <a:spcBef>
                <a:spcPts val="375"/>
              </a:spcBef>
              <a:spcAft>
                <a:spcPts val="0"/>
              </a:spcAft>
              <a:buSzPts val="1200"/>
              <a:buNone/>
              <a:defRPr sz="1200" b="1"/>
            </a:lvl8pPr>
            <a:lvl9pPr marL="4114800" lvl="8" indent="-228600" algn="l">
              <a:spcBef>
                <a:spcPts val="375"/>
              </a:spcBef>
              <a:spcAft>
                <a:spcPts val="0"/>
              </a:spcAft>
              <a:buSzPts val="1200"/>
              <a:buNone/>
              <a:defRPr sz="1200" b="1"/>
            </a:lvl9pPr>
          </a:lstStyle>
          <a:p>
            <a:endParaRPr/>
          </a:p>
        </p:txBody>
      </p:sp>
      <p:sp>
        <p:nvSpPr>
          <p:cNvPr id="150" name="Google Shape;150;p44"/>
          <p:cNvSpPr txBox="1">
            <a:spLocks noGrp="1"/>
          </p:cNvSpPr>
          <p:nvPr>
            <p:ph type="body" idx="4"/>
          </p:nvPr>
        </p:nvSpPr>
        <p:spPr>
          <a:xfrm>
            <a:off x="4645026" y="2174875"/>
            <a:ext cx="4041775" cy="3951288"/>
          </a:xfrm>
          <a:prstGeom prst="rect">
            <a:avLst/>
          </a:prstGeom>
          <a:noFill/>
          <a:ln>
            <a:noFill/>
          </a:ln>
        </p:spPr>
        <p:txBody>
          <a:bodyPr spcFirstLastPara="1" wrap="square" lIns="90000" tIns="46800" rIns="90000" bIns="46800" anchor="t" anchorCtr="0">
            <a:noAutofit/>
          </a:bodyPr>
          <a:lstStyle>
            <a:lvl1pPr marL="457200" lvl="0" indent="-228600" algn="l">
              <a:spcBef>
                <a:spcPts val="600"/>
              </a:spcBef>
              <a:spcAft>
                <a:spcPts val="0"/>
              </a:spcAft>
              <a:buSzPts val="1400"/>
              <a:buNone/>
              <a:defRPr sz="1800"/>
            </a:lvl1pPr>
            <a:lvl2pPr marL="914400" lvl="1" indent="-228600" algn="l">
              <a:spcBef>
                <a:spcPts val="525"/>
              </a:spcBef>
              <a:spcAft>
                <a:spcPts val="0"/>
              </a:spcAft>
              <a:buSzPts val="1400"/>
              <a:buNone/>
              <a:defRPr sz="1500"/>
            </a:lvl2pPr>
            <a:lvl3pPr marL="1371600" lvl="2" indent="-228600" algn="l">
              <a:spcBef>
                <a:spcPts val="450"/>
              </a:spcBef>
              <a:spcAft>
                <a:spcPts val="0"/>
              </a:spcAft>
              <a:buSzPts val="1400"/>
              <a:buNone/>
              <a:defRPr sz="1350"/>
            </a:lvl3pPr>
            <a:lvl4pPr marL="1828800" lvl="3" indent="-228600" algn="l">
              <a:spcBef>
                <a:spcPts val="375"/>
              </a:spcBef>
              <a:spcAft>
                <a:spcPts val="0"/>
              </a:spcAft>
              <a:buSzPts val="1400"/>
              <a:buNone/>
              <a:defRPr sz="1200"/>
            </a:lvl4pPr>
            <a:lvl5pPr marL="2286000" lvl="4" indent="-228600" algn="l">
              <a:spcBef>
                <a:spcPts val="375"/>
              </a:spcBef>
              <a:spcAft>
                <a:spcPts val="0"/>
              </a:spcAft>
              <a:buSzPts val="1400"/>
              <a:buNone/>
              <a:defRPr sz="1200"/>
            </a:lvl5pPr>
            <a:lvl6pPr marL="2743200" lvl="5" indent="-228600" algn="l">
              <a:spcBef>
                <a:spcPts val="375"/>
              </a:spcBef>
              <a:spcAft>
                <a:spcPts val="0"/>
              </a:spcAft>
              <a:buSzPts val="1400"/>
              <a:buNone/>
              <a:defRPr sz="1200"/>
            </a:lvl6pPr>
            <a:lvl7pPr marL="3200400" lvl="6" indent="-228600" algn="l">
              <a:spcBef>
                <a:spcPts val="375"/>
              </a:spcBef>
              <a:spcAft>
                <a:spcPts val="0"/>
              </a:spcAft>
              <a:buSzPts val="1400"/>
              <a:buNone/>
              <a:defRPr sz="1200"/>
            </a:lvl7pPr>
            <a:lvl8pPr marL="3657600" lvl="7" indent="-228600" algn="l">
              <a:spcBef>
                <a:spcPts val="375"/>
              </a:spcBef>
              <a:spcAft>
                <a:spcPts val="0"/>
              </a:spcAft>
              <a:buSzPts val="1400"/>
              <a:buNone/>
              <a:defRPr sz="1200"/>
            </a:lvl8pPr>
            <a:lvl9pPr marL="4114800" lvl="8" indent="-228600" algn="l">
              <a:spcBef>
                <a:spcPts val="375"/>
              </a:spcBef>
              <a:spcAft>
                <a:spcPts val="0"/>
              </a:spcAft>
              <a:buSzPts val="1400"/>
              <a:buNone/>
              <a:defRPr sz="1200"/>
            </a:lvl9pPr>
          </a:lstStyle>
          <a:p>
            <a:endParaRPr/>
          </a:p>
        </p:txBody>
      </p:sp>
      <p:sp>
        <p:nvSpPr>
          <p:cNvPr id="151" name="Google Shape;151;p44"/>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solidFill>
                  <a:srgbClr val="000000"/>
                </a:solidFill>
                <a:latin typeface="Arial"/>
                <a:ea typeface="Arial"/>
                <a:cs typeface="Arial"/>
                <a:sym typeface="Arial"/>
              </a:defRPr>
            </a:lvl1pPr>
            <a:lvl2pPr marL="0" lvl="1" indent="0" algn="l">
              <a:spcBef>
                <a:spcPts val="0"/>
              </a:spcBef>
              <a:spcAft>
                <a:spcPts val="0"/>
              </a:spcAft>
              <a:buNone/>
              <a:defRPr>
                <a:solidFill>
                  <a:srgbClr val="000000"/>
                </a:solidFill>
                <a:latin typeface="Arial"/>
                <a:ea typeface="Arial"/>
                <a:cs typeface="Arial"/>
                <a:sym typeface="Arial"/>
              </a:defRPr>
            </a:lvl2pPr>
            <a:lvl3pPr marL="0" lvl="2" indent="0" algn="l">
              <a:spcBef>
                <a:spcPts val="0"/>
              </a:spcBef>
              <a:spcAft>
                <a:spcPts val="0"/>
              </a:spcAft>
              <a:buNone/>
              <a:defRPr>
                <a:solidFill>
                  <a:srgbClr val="000000"/>
                </a:solidFill>
                <a:latin typeface="Arial"/>
                <a:ea typeface="Arial"/>
                <a:cs typeface="Arial"/>
                <a:sym typeface="Arial"/>
              </a:defRPr>
            </a:lvl3pPr>
            <a:lvl4pPr marL="0" lvl="3" indent="0" algn="l">
              <a:spcBef>
                <a:spcPts val="0"/>
              </a:spcBef>
              <a:spcAft>
                <a:spcPts val="0"/>
              </a:spcAft>
              <a:buNone/>
              <a:defRPr>
                <a:solidFill>
                  <a:srgbClr val="000000"/>
                </a:solidFill>
                <a:latin typeface="Arial"/>
                <a:ea typeface="Arial"/>
                <a:cs typeface="Arial"/>
                <a:sym typeface="Arial"/>
              </a:defRPr>
            </a:lvl4pPr>
            <a:lvl5pPr marL="0" lvl="4" indent="0" algn="l">
              <a:spcBef>
                <a:spcPts val="0"/>
              </a:spcBef>
              <a:spcAft>
                <a:spcPts val="0"/>
              </a:spcAft>
              <a:buNone/>
              <a:defRPr>
                <a:solidFill>
                  <a:srgbClr val="000000"/>
                </a:solidFill>
                <a:latin typeface="Arial"/>
                <a:ea typeface="Arial"/>
                <a:cs typeface="Arial"/>
                <a:sym typeface="Arial"/>
              </a:defRPr>
            </a:lvl5pPr>
            <a:lvl6pPr marL="0" lvl="5" indent="0" algn="l">
              <a:spcBef>
                <a:spcPts val="0"/>
              </a:spcBef>
              <a:spcAft>
                <a:spcPts val="0"/>
              </a:spcAft>
              <a:buNone/>
              <a:defRPr>
                <a:solidFill>
                  <a:srgbClr val="000000"/>
                </a:solidFill>
                <a:latin typeface="Arial"/>
                <a:ea typeface="Arial"/>
                <a:cs typeface="Arial"/>
                <a:sym typeface="Arial"/>
              </a:defRPr>
            </a:lvl6pPr>
            <a:lvl7pPr marL="0" lvl="6" indent="0" algn="l">
              <a:spcBef>
                <a:spcPts val="0"/>
              </a:spcBef>
              <a:spcAft>
                <a:spcPts val="0"/>
              </a:spcAft>
              <a:buNone/>
              <a:defRPr>
                <a:solidFill>
                  <a:srgbClr val="000000"/>
                </a:solidFill>
                <a:latin typeface="Arial"/>
                <a:ea typeface="Arial"/>
                <a:cs typeface="Arial"/>
                <a:sym typeface="Arial"/>
              </a:defRPr>
            </a:lvl7pPr>
            <a:lvl8pPr marL="0" lvl="7" indent="0" algn="l">
              <a:spcBef>
                <a:spcPts val="0"/>
              </a:spcBef>
              <a:spcAft>
                <a:spcPts val="0"/>
              </a:spcAft>
              <a:buNone/>
              <a:defRPr>
                <a:solidFill>
                  <a:srgbClr val="000000"/>
                </a:solidFill>
                <a:latin typeface="Arial"/>
                <a:ea typeface="Arial"/>
                <a:cs typeface="Arial"/>
                <a:sym typeface="Arial"/>
              </a:defRPr>
            </a:lvl8pPr>
            <a:lvl9pPr marL="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2" name="Google Shape;152;p44"/>
          <p:cNvPicPr preferRelativeResize="0"/>
          <p:nvPr/>
        </p:nvPicPr>
        <p:blipFill rotWithShape="1">
          <a:blip r:embed="rId2">
            <a:alphaModFix/>
          </a:blip>
          <a:srcRect/>
          <a:stretch/>
        </p:blipFill>
        <p:spPr>
          <a:xfrm>
            <a:off x="6781800" y="5751515"/>
            <a:ext cx="2286000" cy="877887"/>
          </a:xfrm>
          <a:prstGeom prst="rect">
            <a:avLst/>
          </a:prstGeom>
          <a:noFill/>
          <a:ln>
            <a:noFill/>
          </a:ln>
        </p:spPr>
      </p:pic>
      <p:pic>
        <p:nvPicPr>
          <p:cNvPr id="153" name="Google Shape;153;p44"/>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54"/>
        <p:cNvGrpSpPr/>
        <p:nvPr/>
      </p:nvGrpSpPr>
      <p:grpSpPr>
        <a:xfrm>
          <a:off x="0" y="0"/>
          <a:ext cx="0" cy="0"/>
          <a:chOff x="0" y="0"/>
          <a:chExt cx="0" cy="0"/>
        </a:xfrm>
      </p:grpSpPr>
      <p:pic>
        <p:nvPicPr>
          <p:cNvPr id="155" name="Google Shape;155;p45"/>
          <p:cNvPicPr preferRelativeResize="0"/>
          <p:nvPr/>
        </p:nvPicPr>
        <p:blipFill rotWithShape="1">
          <a:blip r:embed="rId2">
            <a:alphaModFix/>
          </a:blip>
          <a:srcRect/>
          <a:stretch/>
        </p:blipFill>
        <p:spPr>
          <a:xfrm>
            <a:off x="6781800" y="5751515"/>
            <a:ext cx="2286000" cy="877887"/>
          </a:xfrm>
          <a:prstGeom prst="rect">
            <a:avLst/>
          </a:prstGeom>
          <a:noFill/>
          <a:ln>
            <a:noFill/>
          </a:ln>
        </p:spPr>
      </p:pic>
      <p:sp>
        <p:nvSpPr>
          <p:cNvPr id="156" name="Google Shape;156;p45"/>
          <p:cNvSpPr txBox="1">
            <a:spLocks noGrp="1"/>
          </p:cNvSpPr>
          <p:nvPr>
            <p:ph type="title"/>
          </p:nvPr>
        </p:nvSpPr>
        <p:spPr>
          <a:xfrm>
            <a:off x="457201" y="274638"/>
            <a:ext cx="8228013" cy="1141412"/>
          </a:xfrm>
          <a:prstGeom prst="rect">
            <a:avLst/>
          </a:prstGeom>
          <a:noFill/>
          <a:ln>
            <a:noFill/>
          </a:ln>
        </p:spPr>
        <p:txBody>
          <a:bodyPr spcFirstLastPara="1" wrap="square" lIns="90000" tIns="46800" rIns="90000" bIns="468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7" name="Google Shape;157;p45"/>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solidFill>
                  <a:srgbClr val="000000"/>
                </a:solidFill>
                <a:latin typeface="Arial"/>
                <a:ea typeface="Arial"/>
                <a:cs typeface="Arial"/>
                <a:sym typeface="Arial"/>
              </a:defRPr>
            </a:lvl1pPr>
            <a:lvl2pPr marL="0" lvl="1" indent="0" algn="l">
              <a:spcBef>
                <a:spcPts val="0"/>
              </a:spcBef>
              <a:spcAft>
                <a:spcPts val="0"/>
              </a:spcAft>
              <a:buNone/>
              <a:defRPr>
                <a:solidFill>
                  <a:srgbClr val="000000"/>
                </a:solidFill>
                <a:latin typeface="Arial"/>
                <a:ea typeface="Arial"/>
                <a:cs typeface="Arial"/>
                <a:sym typeface="Arial"/>
              </a:defRPr>
            </a:lvl2pPr>
            <a:lvl3pPr marL="0" lvl="2" indent="0" algn="l">
              <a:spcBef>
                <a:spcPts val="0"/>
              </a:spcBef>
              <a:spcAft>
                <a:spcPts val="0"/>
              </a:spcAft>
              <a:buNone/>
              <a:defRPr>
                <a:solidFill>
                  <a:srgbClr val="000000"/>
                </a:solidFill>
                <a:latin typeface="Arial"/>
                <a:ea typeface="Arial"/>
                <a:cs typeface="Arial"/>
                <a:sym typeface="Arial"/>
              </a:defRPr>
            </a:lvl3pPr>
            <a:lvl4pPr marL="0" lvl="3" indent="0" algn="l">
              <a:spcBef>
                <a:spcPts val="0"/>
              </a:spcBef>
              <a:spcAft>
                <a:spcPts val="0"/>
              </a:spcAft>
              <a:buNone/>
              <a:defRPr>
                <a:solidFill>
                  <a:srgbClr val="000000"/>
                </a:solidFill>
                <a:latin typeface="Arial"/>
                <a:ea typeface="Arial"/>
                <a:cs typeface="Arial"/>
                <a:sym typeface="Arial"/>
              </a:defRPr>
            </a:lvl4pPr>
            <a:lvl5pPr marL="0" lvl="4" indent="0" algn="l">
              <a:spcBef>
                <a:spcPts val="0"/>
              </a:spcBef>
              <a:spcAft>
                <a:spcPts val="0"/>
              </a:spcAft>
              <a:buNone/>
              <a:defRPr>
                <a:solidFill>
                  <a:srgbClr val="000000"/>
                </a:solidFill>
                <a:latin typeface="Arial"/>
                <a:ea typeface="Arial"/>
                <a:cs typeface="Arial"/>
                <a:sym typeface="Arial"/>
              </a:defRPr>
            </a:lvl5pPr>
            <a:lvl6pPr marL="0" lvl="5" indent="0" algn="l">
              <a:spcBef>
                <a:spcPts val="0"/>
              </a:spcBef>
              <a:spcAft>
                <a:spcPts val="0"/>
              </a:spcAft>
              <a:buNone/>
              <a:defRPr>
                <a:solidFill>
                  <a:srgbClr val="000000"/>
                </a:solidFill>
                <a:latin typeface="Arial"/>
                <a:ea typeface="Arial"/>
                <a:cs typeface="Arial"/>
                <a:sym typeface="Arial"/>
              </a:defRPr>
            </a:lvl6pPr>
            <a:lvl7pPr marL="0" lvl="6" indent="0" algn="l">
              <a:spcBef>
                <a:spcPts val="0"/>
              </a:spcBef>
              <a:spcAft>
                <a:spcPts val="0"/>
              </a:spcAft>
              <a:buNone/>
              <a:defRPr>
                <a:solidFill>
                  <a:srgbClr val="000000"/>
                </a:solidFill>
                <a:latin typeface="Arial"/>
                <a:ea typeface="Arial"/>
                <a:cs typeface="Arial"/>
                <a:sym typeface="Arial"/>
              </a:defRPr>
            </a:lvl7pPr>
            <a:lvl8pPr marL="0" lvl="7" indent="0" algn="l">
              <a:spcBef>
                <a:spcPts val="0"/>
              </a:spcBef>
              <a:spcAft>
                <a:spcPts val="0"/>
              </a:spcAft>
              <a:buNone/>
              <a:defRPr>
                <a:solidFill>
                  <a:srgbClr val="000000"/>
                </a:solidFill>
                <a:latin typeface="Arial"/>
                <a:ea typeface="Arial"/>
                <a:cs typeface="Arial"/>
                <a:sym typeface="Arial"/>
              </a:defRPr>
            </a:lvl8pPr>
            <a:lvl9pPr marL="0" lvl="8" indent="0" algn="l">
              <a:spcBef>
                <a:spcPts val="0"/>
              </a:spcBef>
              <a:spcAft>
                <a:spcPts val="0"/>
              </a:spcAft>
              <a:buNone/>
              <a:defRPr>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58" name="Google Shape;158;p45"/>
          <p:cNvPicPr preferRelativeResize="0"/>
          <p:nvPr/>
        </p:nvPicPr>
        <p:blipFill rotWithShape="1">
          <a:blip r:embed="rId2">
            <a:alphaModFix/>
          </a:blip>
          <a:srcRect/>
          <a:stretch/>
        </p:blipFill>
        <p:spPr>
          <a:xfrm>
            <a:off x="6781800" y="5751515"/>
            <a:ext cx="2286000" cy="877887"/>
          </a:xfrm>
          <a:prstGeom prst="rect">
            <a:avLst/>
          </a:prstGeom>
          <a:noFill/>
          <a:ln>
            <a:noFill/>
          </a:ln>
        </p:spPr>
      </p:pic>
      <p:pic>
        <p:nvPicPr>
          <p:cNvPr id="159" name="Google Shape;159;p45"/>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logo">
  <p:cSld name="Blank logo">
    <p:spTree>
      <p:nvGrpSpPr>
        <p:cNvPr id="1" name="Shape 160"/>
        <p:cNvGrpSpPr/>
        <p:nvPr/>
      </p:nvGrpSpPr>
      <p:grpSpPr>
        <a:xfrm>
          <a:off x="0" y="0"/>
          <a:ext cx="0" cy="0"/>
          <a:chOff x="0" y="0"/>
          <a:chExt cx="0" cy="0"/>
        </a:xfrm>
      </p:grpSpPr>
      <p:sp>
        <p:nvSpPr>
          <p:cNvPr id="161" name="Google Shape;161;p46"/>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pic>
        <p:nvPicPr>
          <p:cNvPr id="162" name="Google Shape;162;p46"/>
          <p:cNvPicPr preferRelativeResize="0"/>
          <p:nvPr/>
        </p:nvPicPr>
        <p:blipFill rotWithShape="1">
          <a:blip r:embed="rId2">
            <a:alphaModFix/>
          </a:blip>
          <a:srcRect/>
          <a:stretch/>
        </p:blipFill>
        <p:spPr>
          <a:xfrm>
            <a:off x="6781800" y="5751515"/>
            <a:ext cx="2286000" cy="877887"/>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163"/>
        <p:cNvGrpSpPr/>
        <p:nvPr/>
      </p:nvGrpSpPr>
      <p:grpSpPr>
        <a:xfrm>
          <a:off x="0" y="0"/>
          <a:ext cx="0" cy="0"/>
          <a:chOff x="0" y="0"/>
          <a:chExt cx="0" cy="0"/>
        </a:xfrm>
      </p:grpSpPr>
      <p:sp>
        <p:nvSpPr>
          <p:cNvPr id="164" name="Google Shape;164;p47"/>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pic>
        <p:nvPicPr>
          <p:cNvPr id="165" name="Google Shape;165;p47"/>
          <p:cNvPicPr preferRelativeResize="0"/>
          <p:nvPr/>
        </p:nvPicPr>
        <p:blipFill rotWithShape="1">
          <a:blip r:embed="rId2">
            <a:alphaModFix/>
          </a:blip>
          <a:srcRect/>
          <a:stretch/>
        </p:blipFill>
        <p:spPr>
          <a:xfrm>
            <a:off x="1742933" y="1752600"/>
            <a:ext cx="5662613" cy="2173288"/>
          </a:xfrm>
          <a:prstGeom prst="rect">
            <a:avLst/>
          </a:prstGeom>
          <a:noFill/>
          <a:ln>
            <a:noFill/>
          </a:ln>
        </p:spPr>
      </p:pic>
      <p:sp>
        <p:nvSpPr>
          <p:cNvPr id="166" name="Google Shape;166;p47"/>
          <p:cNvSpPr txBox="1"/>
          <p:nvPr/>
        </p:nvSpPr>
        <p:spPr>
          <a:xfrm>
            <a:off x="1716738" y="4560888"/>
            <a:ext cx="5715000" cy="2297112"/>
          </a:xfrm>
          <a:prstGeom prst="rect">
            <a:avLst/>
          </a:prstGeom>
          <a:noFill/>
          <a:ln>
            <a:noFill/>
          </a:ln>
        </p:spPr>
        <p:txBody>
          <a:bodyPr spcFirstLastPara="1" wrap="square" lIns="67500" tIns="33750" rIns="67500" bIns="33750" anchor="t" anchorCtr="0">
            <a:noAutofit/>
          </a:bodyPr>
          <a:lstStyle/>
          <a:p>
            <a:pPr marL="0" marR="0" lvl="0" indent="0" algn="ctr" rtl="0">
              <a:spcBef>
                <a:spcPts val="0"/>
              </a:spcBef>
              <a:spcAft>
                <a:spcPts val="0"/>
              </a:spcAft>
              <a:buClr>
                <a:srgbClr val="000000"/>
              </a:buClr>
              <a:buSzPts val="3750"/>
              <a:buFont typeface="Times New Roman"/>
              <a:buNone/>
            </a:pPr>
            <a:r>
              <a:rPr lang="en-US" sz="3750">
                <a:solidFill>
                  <a:srgbClr val="263F6A"/>
                </a:solidFill>
                <a:latin typeface="Calibri"/>
                <a:ea typeface="Calibri"/>
                <a:cs typeface="Calibri"/>
                <a:sym typeface="Calibri"/>
              </a:rPr>
              <a:t>www.nccoast.org</a:t>
            </a:r>
            <a:endParaRPr/>
          </a:p>
          <a:p>
            <a:pPr marL="0" marR="0" lvl="0" indent="0" algn="ctr" rtl="0">
              <a:lnSpc>
                <a:spcPct val="150000"/>
              </a:lnSpc>
              <a:spcBef>
                <a:spcPts val="0"/>
              </a:spcBef>
              <a:spcAft>
                <a:spcPts val="0"/>
              </a:spcAft>
              <a:buClr>
                <a:srgbClr val="000000"/>
              </a:buClr>
              <a:buSzPts val="1950"/>
              <a:buFont typeface="Times New Roman"/>
              <a:buNone/>
            </a:pPr>
            <a:r>
              <a:rPr lang="en-US" sz="1950">
                <a:solidFill>
                  <a:srgbClr val="70A489"/>
                </a:solidFill>
                <a:latin typeface="Calibri"/>
                <a:ea typeface="Calibri"/>
                <a:cs typeface="Calibri"/>
                <a:sym typeface="Calibri"/>
              </a:rPr>
              <a:t>3609 N.C. 24, Newport, NC 28570</a:t>
            </a:r>
            <a:endParaRPr/>
          </a:p>
          <a:p>
            <a:pPr marL="0" marR="0" lvl="0" indent="0" algn="ctr" rtl="0">
              <a:lnSpc>
                <a:spcPct val="150000"/>
              </a:lnSpc>
              <a:spcBef>
                <a:spcPts val="0"/>
              </a:spcBef>
              <a:spcAft>
                <a:spcPts val="0"/>
              </a:spcAft>
              <a:buClr>
                <a:srgbClr val="000000"/>
              </a:buClr>
              <a:buSzPts val="1950"/>
              <a:buFont typeface="Times New Roman"/>
              <a:buNone/>
            </a:pPr>
            <a:r>
              <a:rPr lang="en-US" sz="1950">
                <a:solidFill>
                  <a:srgbClr val="70A489"/>
                </a:solidFill>
                <a:latin typeface="Calibri"/>
                <a:ea typeface="Calibri"/>
                <a:cs typeface="Calibri"/>
                <a:sym typeface="Calibri"/>
              </a:rPr>
              <a:t>252-393-8185</a:t>
            </a:r>
            <a:endParaRPr/>
          </a:p>
          <a:p>
            <a:pPr marL="0" marR="0" lvl="0" indent="0" algn="ctr" rtl="0">
              <a:spcBef>
                <a:spcPts val="0"/>
              </a:spcBef>
              <a:spcAft>
                <a:spcPts val="0"/>
              </a:spcAft>
              <a:buClr>
                <a:srgbClr val="000000"/>
              </a:buClr>
              <a:buSzPts val="4125"/>
              <a:buFont typeface="Times New Roman"/>
              <a:buNone/>
            </a:pPr>
            <a:endParaRPr sz="4125">
              <a:solidFill>
                <a:srgbClr val="004586"/>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77"/>
        <p:cNvGrpSpPr/>
        <p:nvPr/>
      </p:nvGrpSpPr>
      <p:grpSpPr>
        <a:xfrm>
          <a:off x="0" y="0"/>
          <a:ext cx="0" cy="0"/>
          <a:chOff x="0" y="0"/>
          <a:chExt cx="0" cy="0"/>
        </a:xfrm>
      </p:grpSpPr>
      <p:sp>
        <p:nvSpPr>
          <p:cNvPr id="178" name="Google Shape;178;p29"/>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79" name="Google Shape;179;p29"/>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29"/>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29"/>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29"/>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83"/>
        <p:cNvGrpSpPr/>
        <p:nvPr/>
      </p:nvGrpSpPr>
      <p:grpSpPr>
        <a:xfrm>
          <a:off x="0" y="0"/>
          <a:ext cx="0" cy="0"/>
          <a:chOff x="0" y="0"/>
          <a:chExt cx="0" cy="0"/>
        </a:xfrm>
      </p:grpSpPr>
      <p:sp>
        <p:nvSpPr>
          <p:cNvPr id="184" name="Google Shape;184;p30"/>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85" name="Google Shape;185;p30"/>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0"/>
          <p:cNvSpPr txBox="1">
            <a:spLocks noGrp="1"/>
          </p:cNvSpPr>
          <p:nvPr>
            <p:ph type="body" idx="1"/>
          </p:nvPr>
        </p:nvSpPr>
        <p:spPr>
          <a:xfrm>
            <a:off x="614034" y="2222287"/>
            <a:ext cx="7915931" cy="3636511"/>
          </a:xfrm>
          <a:prstGeom prst="rect">
            <a:avLst/>
          </a:prstGeom>
          <a:noFill/>
          <a:ln>
            <a:noFill/>
          </a:ln>
        </p:spPr>
        <p:txBody>
          <a:bodyPr spcFirstLastPara="1" wrap="square" lIns="91425" tIns="45700" rIns="91425" bIns="45700" anchor="ctr" anchorCtr="0">
            <a:normAutofit/>
          </a:bodyPr>
          <a:lstStyle>
            <a:lvl1pPr marL="457200" lvl="0" indent="-381000" algn="l">
              <a:spcBef>
                <a:spcPts val="480"/>
              </a:spcBef>
              <a:spcAft>
                <a:spcPts val="0"/>
              </a:spcAft>
              <a:buSzPts val="2400"/>
              <a:buChar char="🞆"/>
              <a:defRPr sz="2400" b="0" cap="none">
                <a:solidFill>
                  <a:srgbClr val="595959"/>
                </a:solidFill>
              </a:defRPr>
            </a:lvl1pPr>
            <a:lvl2pPr marL="914400" lvl="1" indent="-361950" algn="l">
              <a:spcBef>
                <a:spcPts val="450"/>
              </a:spcBef>
              <a:spcAft>
                <a:spcPts val="0"/>
              </a:spcAft>
              <a:buSzPts val="2100"/>
              <a:buChar char="🞆"/>
              <a:defRPr sz="2100" b="0" cap="none">
                <a:solidFill>
                  <a:srgbClr val="595959"/>
                </a:solidFill>
              </a:defRPr>
            </a:lvl2pPr>
            <a:lvl3pPr marL="1371600" lvl="2" indent="-342900" algn="l">
              <a:spcBef>
                <a:spcPts val="450"/>
              </a:spcBef>
              <a:spcAft>
                <a:spcPts val="0"/>
              </a:spcAft>
              <a:buSzPts val="1800"/>
              <a:buChar char="🞆"/>
              <a:defRPr sz="1800" b="0" cap="none">
                <a:solidFill>
                  <a:srgbClr val="595959"/>
                </a:solidFill>
              </a:defRPr>
            </a:lvl3pPr>
            <a:lvl4pPr marL="1828800" lvl="3" indent="-323850" algn="l">
              <a:spcBef>
                <a:spcPts val="450"/>
              </a:spcBef>
              <a:spcAft>
                <a:spcPts val="0"/>
              </a:spcAft>
              <a:buSzPts val="1500"/>
              <a:buChar char="🞆"/>
              <a:defRPr sz="1500" b="0" cap="none">
                <a:solidFill>
                  <a:srgbClr val="595959"/>
                </a:solidFill>
              </a:defRPr>
            </a:lvl4pPr>
            <a:lvl5pPr marL="2286000" lvl="4" indent="-323850" algn="l">
              <a:spcBef>
                <a:spcPts val="450"/>
              </a:spcBef>
              <a:spcAft>
                <a:spcPts val="0"/>
              </a:spcAft>
              <a:buSzPts val="1500"/>
              <a:buChar char="🞆"/>
              <a:defRPr sz="1500" b="0" cap="none">
                <a:solidFill>
                  <a:srgbClr val="595959"/>
                </a:solidFill>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187" name="Google Shape;187;p30"/>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30"/>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30"/>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0"/>
        <p:cNvGrpSpPr/>
        <p:nvPr/>
      </p:nvGrpSpPr>
      <p:grpSpPr>
        <a:xfrm>
          <a:off x="0" y="0"/>
          <a:ext cx="0" cy="0"/>
          <a:chOff x="0" y="0"/>
          <a:chExt cx="0" cy="0"/>
        </a:xfrm>
      </p:grpSpPr>
      <p:sp>
        <p:nvSpPr>
          <p:cNvPr id="191" name="Google Shape;191;p48"/>
          <p:cNvSpPr/>
          <p:nvPr/>
        </p:nvSpPr>
        <p:spPr>
          <a:xfrm>
            <a:off x="0" y="-3175"/>
            <a:ext cx="9144000" cy="5203825"/>
          </a:xfrm>
          <a:custGeom>
            <a:avLst/>
            <a:gdLst/>
            <a:ahLst/>
            <a:cxnLst/>
            <a:rect l="l" t="t" r="r" b="b"/>
            <a:pathLst>
              <a:path w="5760" h="3278" extrusionOk="0">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92" name="Google Shape;192;p48"/>
          <p:cNvSpPr txBox="1">
            <a:spLocks noGrp="1"/>
          </p:cNvSpPr>
          <p:nvPr>
            <p:ph type="ctrTitle"/>
          </p:nvPr>
        </p:nvSpPr>
        <p:spPr>
          <a:xfrm>
            <a:off x="607501" y="1449148"/>
            <a:ext cx="7929000" cy="2971051"/>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4050"/>
              <a:buFont typeface="Calibri"/>
              <a:buNone/>
              <a:defRPr sz="405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8"/>
          <p:cNvSpPr txBox="1">
            <a:spLocks noGrp="1"/>
          </p:cNvSpPr>
          <p:nvPr>
            <p:ph type="subTitle" idx="1"/>
          </p:nvPr>
        </p:nvSpPr>
        <p:spPr>
          <a:xfrm>
            <a:off x="607501" y="5280847"/>
            <a:ext cx="7929000" cy="434974"/>
          </a:xfrm>
          <a:prstGeom prst="rect">
            <a:avLst/>
          </a:prstGeom>
          <a:noFill/>
          <a:ln>
            <a:noFill/>
          </a:ln>
        </p:spPr>
        <p:txBody>
          <a:bodyPr spcFirstLastPara="1" wrap="square" lIns="91425" tIns="45700" rIns="91425" bIns="45700" anchor="t" anchorCtr="0">
            <a:normAutofit/>
          </a:bodyPr>
          <a:lstStyle>
            <a:lvl1pPr lvl="0" algn="l">
              <a:spcBef>
                <a:spcPts val="420"/>
              </a:spcBef>
              <a:spcAft>
                <a:spcPts val="0"/>
              </a:spcAft>
              <a:buSzPts val="2100"/>
              <a:buNone/>
              <a:defRPr>
                <a:solidFill>
                  <a:schemeClr val="lt1"/>
                </a:solidFill>
              </a:defRPr>
            </a:lvl1pPr>
            <a:lvl2pPr lvl="1" algn="ctr">
              <a:spcBef>
                <a:spcPts val="450"/>
              </a:spcBef>
              <a:spcAft>
                <a:spcPts val="0"/>
              </a:spcAft>
              <a:buSzPts val="2100"/>
              <a:buNone/>
              <a:defRPr>
                <a:solidFill>
                  <a:schemeClr val="lt1"/>
                </a:solidFill>
              </a:defRPr>
            </a:lvl2pPr>
            <a:lvl3pPr lvl="2" algn="ctr">
              <a:spcBef>
                <a:spcPts val="450"/>
              </a:spcBef>
              <a:spcAft>
                <a:spcPts val="0"/>
              </a:spcAft>
              <a:buSzPts val="2100"/>
              <a:buNone/>
              <a:defRPr>
                <a:solidFill>
                  <a:schemeClr val="lt1"/>
                </a:solidFill>
              </a:defRPr>
            </a:lvl3pPr>
            <a:lvl4pPr lvl="3" algn="ctr">
              <a:spcBef>
                <a:spcPts val="450"/>
              </a:spcBef>
              <a:spcAft>
                <a:spcPts val="0"/>
              </a:spcAft>
              <a:buSzPts val="2100"/>
              <a:buNone/>
              <a:defRPr>
                <a:solidFill>
                  <a:schemeClr val="lt1"/>
                </a:solidFill>
              </a:defRPr>
            </a:lvl4pPr>
            <a:lvl5pPr lvl="4" algn="ctr">
              <a:spcBef>
                <a:spcPts val="450"/>
              </a:spcBef>
              <a:spcAft>
                <a:spcPts val="0"/>
              </a:spcAft>
              <a:buSzPts val="2100"/>
              <a:buNone/>
              <a:defRPr>
                <a:solidFill>
                  <a:schemeClr val="lt1"/>
                </a:solidFill>
              </a:defRPr>
            </a:lvl5pPr>
            <a:lvl6pPr lvl="5" algn="ctr">
              <a:spcBef>
                <a:spcPts val="450"/>
              </a:spcBef>
              <a:spcAft>
                <a:spcPts val="0"/>
              </a:spcAft>
              <a:buSzPts val="900"/>
              <a:buNone/>
              <a:defRPr>
                <a:solidFill>
                  <a:schemeClr val="lt1"/>
                </a:solidFill>
              </a:defRPr>
            </a:lvl6pPr>
            <a:lvl7pPr lvl="6" algn="ctr">
              <a:spcBef>
                <a:spcPts val="450"/>
              </a:spcBef>
              <a:spcAft>
                <a:spcPts val="0"/>
              </a:spcAft>
              <a:buSzPts val="900"/>
              <a:buNone/>
              <a:defRPr>
                <a:solidFill>
                  <a:schemeClr val="lt1"/>
                </a:solidFill>
              </a:defRPr>
            </a:lvl7pPr>
            <a:lvl8pPr lvl="7" algn="ctr">
              <a:spcBef>
                <a:spcPts val="450"/>
              </a:spcBef>
              <a:spcAft>
                <a:spcPts val="0"/>
              </a:spcAft>
              <a:buSzPts val="900"/>
              <a:buNone/>
              <a:defRPr>
                <a:solidFill>
                  <a:schemeClr val="lt1"/>
                </a:solidFill>
              </a:defRPr>
            </a:lvl8pPr>
            <a:lvl9pPr lvl="8" algn="ctr">
              <a:spcBef>
                <a:spcPts val="450"/>
              </a:spcBef>
              <a:spcAft>
                <a:spcPts val="450"/>
              </a:spcAft>
              <a:buSzPts val="900"/>
              <a:buNone/>
              <a:defRPr>
                <a:solidFill>
                  <a:schemeClr val="lt1"/>
                </a:solidFill>
              </a:defRPr>
            </a:lvl9pPr>
          </a:lstStyle>
          <a:p>
            <a:endParaRPr/>
          </a:p>
        </p:txBody>
      </p:sp>
      <p:sp>
        <p:nvSpPr>
          <p:cNvPr id="194" name="Google Shape;194;p48"/>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5" name="Google Shape;195;p48"/>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48"/>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97"/>
        <p:cNvGrpSpPr/>
        <p:nvPr/>
      </p:nvGrpSpPr>
      <p:grpSpPr>
        <a:xfrm>
          <a:off x="0" y="0"/>
          <a:ext cx="0" cy="0"/>
          <a:chOff x="0" y="0"/>
          <a:chExt cx="0" cy="0"/>
        </a:xfrm>
      </p:grpSpPr>
      <p:sp>
        <p:nvSpPr>
          <p:cNvPr id="198" name="Google Shape;198;p49"/>
          <p:cNvSpPr/>
          <p:nvPr/>
        </p:nvSpPr>
        <p:spPr>
          <a:xfrm>
            <a:off x="0" y="2"/>
            <a:ext cx="9144000" cy="5203825"/>
          </a:xfrm>
          <a:custGeom>
            <a:avLst/>
            <a:gdLst/>
            <a:ahLst/>
            <a:cxnLst/>
            <a:rect l="l" t="t" r="r" b="b"/>
            <a:pathLst>
              <a:path w="5760" h="3278" extrusionOk="0">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199" name="Google Shape;199;p49"/>
          <p:cNvSpPr txBox="1">
            <a:spLocks noGrp="1"/>
          </p:cNvSpPr>
          <p:nvPr>
            <p:ph type="title"/>
          </p:nvPr>
        </p:nvSpPr>
        <p:spPr>
          <a:xfrm>
            <a:off x="607500" y="2951396"/>
            <a:ext cx="7921064" cy="1468800"/>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rgbClr val="0C0C0C"/>
              </a:buClr>
              <a:buSzPts val="3600"/>
              <a:buFont typeface="Calibri"/>
              <a:buNone/>
              <a:defRPr sz="3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49"/>
          <p:cNvSpPr txBox="1">
            <a:spLocks noGrp="1"/>
          </p:cNvSpPr>
          <p:nvPr>
            <p:ph type="body" idx="1"/>
          </p:nvPr>
        </p:nvSpPr>
        <p:spPr>
          <a:xfrm>
            <a:off x="607500" y="5281202"/>
            <a:ext cx="7921064" cy="433955"/>
          </a:xfrm>
          <a:prstGeom prst="rect">
            <a:avLst/>
          </a:prstGeom>
          <a:noFill/>
          <a:ln>
            <a:noFill/>
          </a:ln>
        </p:spPr>
        <p:txBody>
          <a:bodyPr spcFirstLastPara="1" wrap="square" lIns="91425" tIns="45700" rIns="91425" bIns="45700" anchor="t" anchorCtr="0">
            <a:noAutofit/>
          </a:bodyPr>
          <a:lstStyle>
            <a:lvl1pPr marL="457200" lvl="0" indent="-228600" algn="r">
              <a:spcBef>
                <a:spcPts val="270"/>
              </a:spcBef>
              <a:spcAft>
                <a:spcPts val="0"/>
              </a:spcAft>
              <a:buSzPts val="1350"/>
              <a:buNone/>
              <a:defRPr sz="1350">
                <a:solidFill>
                  <a:schemeClr val="lt1"/>
                </a:solidFill>
              </a:defRPr>
            </a:lvl1pPr>
            <a:lvl2pPr marL="914400" lvl="1" indent="-228600" algn="l">
              <a:spcBef>
                <a:spcPts val="450"/>
              </a:spcBef>
              <a:spcAft>
                <a:spcPts val="0"/>
              </a:spcAft>
              <a:buSzPts val="1350"/>
              <a:buNone/>
              <a:defRPr sz="1350">
                <a:solidFill>
                  <a:schemeClr val="lt1"/>
                </a:solidFill>
              </a:defRPr>
            </a:lvl2pPr>
            <a:lvl3pPr marL="1371600" lvl="2" indent="-228600" algn="l">
              <a:spcBef>
                <a:spcPts val="450"/>
              </a:spcBef>
              <a:spcAft>
                <a:spcPts val="0"/>
              </a:spcAft>
              <a:buSzPts val="1200"/>
              <a:buNone/>
              <a:defRPr sz="1200">
                <a:solidFill>
                  <a:schemeClr val="lt1"/>
                </a:solidFill>
              </a:defRPr>
            </a:lvl3pPr>
            <a:lvl4pPr marL="1828800" lvl="3" indent="-228600" algn="l">
              <a:spcBef>
                <a:spcPts val="450"/>
              </a:spcBef>
              <a:spcAft>
                <a:spcPts val="0"/>
              </a:spcAft>
              <a:buSzPts val="1050"/>
              <a:buNone/>
              <a:defRPr sz="1050">
                <a:solidFill>
                  <a:schemeClr val="lt1"/>
                </a:solidFill>
              </a:defRPr>
            </a:lvl4pPr>
            <a:lvl5pPr marL="2286000" lvl="4" indent="-228600" algn="l">
              <a:spcBef>
                <a:spcPts val="450"/>
              </a:spcBef>
              <a:spcAft>
                <a:spcPts val="0"/>
              </a:spcAft>
              <a:buSzPts val="1050"/>
              <a:buNone/>
              <a:defRPr sz="1050">
                <a:solidFill>
                  <a:schemeClr val="lt1"/>
                </a:solidFill>
              </a:defRPr>
            </a:lvl5pPr>
            <a:lvl6pPr marL="2743200" lvl="5" indent="-228600" algn="l">
              <a:spcBef>
                <a:spcPts val="450"/>
              </a:spcBef>
              <a:spcAft>
                <a:spcPts val="0"/>
              </a:spcAft>
              <a:buSzPts val="1050"/>
              <a:buNone/>
              <a:defRPr sz="1050">
                <a:solidFill>
                  <a:schemeClr val="lt1"/>
                </a:solidFill>
              </a:defRPr>
            </a:lvl6pPr>
            <a:lvl7pPr marL="3200400" lvl="6" indent="-228600" algn="l">
              <a:spcBef>
                <a:spcPts val="450"/>
              </a:spcBef>
              <a:spcAft>
                <a:spcPts val="0"/>
              </a:spcAft>
              <a:buSzPts val="1050"/>
              <a:buNone/>
              <a:defRPr sz="1050">
                <a:solidFill>
                  <a:schemeClr val="lt1"/>
                </a:solidFill>
              </a:defRPr>
            </a:lvl7pPr>
            <a:lvl8pPr marL="3657600" lvl="7" indent="-228600" algn="l">
              <a:spcBef>
                <a:spcPts val="450"/>
              </a:spcBef>
              <a:spcAft>
                <a:spcPts val="0"/>
              </a:spcAft>
              <a:buSzPts val="1050"/>
              <a:buNone/>
              <a:defRPr sz="1050">
                <a:solidFill>
                  <a:schemeClr val="lt1"/>
                </a:solidFill>
              </a:defRPr>
            </a:lvl8pPr>
            <a:lvl9pPr marL="4114800" lvl="8" indent="-228600" algn="l">
              <a:spcBef>
                <a:spcPts val="450"/>
              </a:spcBef>
              <a:spcAft>
                <a:spcPts val="450"/>
              </a:spcAft>
              <a:buSzPts val="1050"/>
              <a:buNone/>
              <a:defRPr sz="1050">
                <a:solidFill>
                  <a:schemeClr val="lt1"/>
                </a:solidFill>
              </a:defRPr>
            </a:lvl9pPr>
          </a:lstStyle>
          <a:p>
            <a:endParaRPr/>
          </a:p>
        </p:txBody>
      </p:sp>
      <p:sp>
        <p:nvSpPr>
          <p:cNvPr id="201" name="Google Shape;201;p49"/>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49"/>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49"/>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04"/>
        <p:cNvGrpSpPr/>
        <p:nvPr/>
      </p:nvGrpSpPr>
      <p:grpSpPr>
        <a:xfrm>
          <a:off x="0" y="0"/>
          <a:ext cx="0" cy="0"/>
          <a:chOff x="0" y="0"/>
          <a:chExt cx="0" cy="0"/>
        </a:xfrm>
      </p:grpSpPr>
      <p:sp>
        <p:nvSpPr>
          <p:cNvPr id="205" name="Google Shape;205;p50"/>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06" name="Google Shape;206;p50"/>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50"/>
          <p:cNvSpPr txBox="1">
            <a:spLocks noGrp="1"/>
          </p:cNvSpPr>
          <p:nvPr>
            <p:ph type="body" idx="1"/>
          </p:nvPr>
        </p:nvSpPr>
        <p:spPr>
          <a:xfrm>
            <a:off x="614034" y="2222288"/>
            <a:ext cx="3889405" cy="3638763"/>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08" name="Google Shape;208;p50"/>
          <p:cNvSpPr txBox="1">
            <a:spLocks noGrp="1"/>
          </p:cNvSpPr>
          <p:nvPr>
            <p:ph type="body" idx="2"/>
          </p:nvPr>
        </p:nvSpPr>
        <p:spPr>
          <a:xfrm>
            <a:off x="4640562" y="2222287"/>
            <a:ext cx="3895937" cy="3638764"/>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09" name="Google Shape;209;p50"/>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50"/>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50"/>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12"/>
        <p:cNvGrpSpPr/>
        <p:nvPr/>
      </p:nvGrpSpPr>
      <p:grpSpPr>
        <a:xfrm>
          <a:off x="0" y="0"/>
          <a:ext cx="0" cy="0"/>
          <a:chOff x="0" y="0"/>
          <a:chExt cx="0" cy="0"/>
        </a:xfrm>
      </p:grpSpPr>
      <p:sp>
        <p:nvSpPr>
          <p:cNvPr id="213" name="Google Shape;213;p51"/>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14" name="Google Shape;214;p51"/>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3600"/>
              <a:buFont typeface="Calibri"/>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p51"/>
          <p:cNvSpPr txBox="1">
            <a:spLocks noGrp="1"/>
          </p:cNvSpPr>
          <p:nvPr>
            <p:ph type="body" idx="1"/>
          </p:nvPr>
        </p:nvSpPr>
        <p:spPr>
          <a:xfrm>
            <a:off x="611046" y="2174875"/>
            <a:ext cx="3892393" cy="576262"/>
          </a:xfrm>
          <a:prstGeom prst="rect">
            <a:avLst/>
          </a:prstGeom>
          <a:noFill/>
          <a:ln>
            <a:noFill/>
          </a:ln>
        </p:spPr>
        <p:txBody>
          <a:bodyPr spcFirstLastPara="1" wrap="square" lIns="91425" tIns="45700" rIns="91425" bIns="45700" anchor="b" anchorCtr="0">
            <a:noAutofit/>
          </a:bodyPr>
          <a:lstStyle>
            <a:lvl1pPr marL="457200" lvl="0" indent="-228600" algn="ctr">
              <a:spcBef>
                <a:spcPts val="300"/>
              </a:spcBef>
              <a:spcAft>
                <a:spcPts val="0"/>
              </a:spcAft>
              <a:buSzPts val="1500"/>
              <a:buNone/>
              <a:defRPr sz="1500" b="0"/>
            </a:lvl1pPr>
            <a:lvl2pPr marL="914400" lvl="1" indent="-228600" algn="l">
              <a:spcBef>
                <a:spcPts val="450"/>
              </a:spcBef>
              <a:spcAft>
                <a:spcPts val="0"/>
              </a:spcAft>
              <a:buSzPts val="1500"/>
              <a:buNone/>
              <a:defRPr sz="1500" b="1"/>
            </a:lvl2pPr>
            <a:lvl3pPr marL="1371600" lvl="2" indent="-228600" algn="l">
              <a:spcBef>
                <a:spcPts val="450"/>
              </a:spcBef>
              <a:spcAft>
                <a:spcPts val="0"/>
              </a:spcAft>
              <a:buSzPts val="1350"/>
              <a:buNone/>
              <a:defRPr sz="1350" b="1"/>
            </a:lvl3pPr>
            <a:lvl4pPr marL="1828800" lvl="3" indent="-228600" algn="l">
              <a:spcBef>
                <a:spcPts val="450"/>
              </a:spcBef>
              <a:spcAft>
                <a:spcPts val="0"/>
              </a:spcAft>
              <a:buSzPts val="1200"/>
              <a:buNone/>
              <a:defRPr sz="1200" b="1"/>
            </a:lvl4pPr>
            <a:lvl5pPr marL="2286000" lvl="4" indent="-228600" algn="l">
              <a:spcBef>
                <a:spcPts val="450"/>
              </a:spcBef>
              <a:spcAft>
                <a:spcPts val="0"/>
              </a:spcAft>
              <a:buSzPts val="1200"/>
              <a:buNone/>
              <a:defRPr sz="1200" b="1"/>
            </a:lvl5pPr>
            <a:lvl6pPr marL="2743200" lvl="5" indent="-228600" algn="l">
              <a:spcBef>
                <a:spcPts val="450"/>
              </a:spcBef>
              <a:spcAft>
                <a:spcPts val="0"/>
              </a:spcAft>
              <a:buSzPts val="1200"/>
              <a:buNone/>
              <a:defRPr sz="1200" b="1"/>
            </a:lvl6pPr>
            <a:lvl7pPr marL="3200400" lvl="6" indent="-228600" algn="l">
              <a:spcBef>
                <a:spcPts val="450"/>
              </a:spcBef>
              <a:spcAft>
                <a:spcPts val="0"/>
              </a:spcAft>
              <a:buSzPts val="1200"/>
              <a:buNone/>
              <a:defRPr sz="1200" b="1"/>
            </a:lvl7pPr>
            <a:lvl8pPr marL="3657600" lvl="7" indent="-228600" algn="l">
              <a:spcBef>
                <a:spcPts val="450"/>
              </a:spcBef>
              <a:spcAft>
                <a:spcPts val="0"/>
              </a:spcAft>
              <a:buSzPts val="1200"/>
              <a:buNone/>
              <a:defRPr sz="1200" b="1"/>
            </a:lvl8pPr>
            <a:lvl9pPr marL="4114800" lvl="8" indent="-228600" algn="l">
              <a:spcBef>
                <a:spcPts val="450"/>
              </a:spcBef>
              <a:spcAft>
                <a:spcPts val="450"/>
              </a:spcAft>
              <a:buSzPts val="1200"/>
              <a:buNone/>
              <a:defRPr sz="1200" b="1"/>
            </a:lvl9pPr>
          </a:lstStyle>
          <a:p>
            <a:endParaRPr/>
          </a:p>
        </p:txBody>
      </p:sp>
      <p:sp>
        <p:nvSpPr>
          <p:cNvPr id="216" name="Google Shape;216;p51"/>
          <p:cNvSpPr txBox="1">
            <a:spLocks noGrp="1"/>
          </p:cNvSpPr>
          <p:nvPr>
            <p:ph type="body" idx="2"/>
          </p:nvPr>
        </p:nvSpPr>
        <p:spPr>
          <a:xfrm>
            <a:off x="611047" y="2751139"/>
            <a:ext cx="3892392" cy="310991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17" name="Google Shape;217;p51"/>
          <p:cNvSpPr txBox="1">
            <a:spLocks noGrp="1"/>
          </p:cNvSpPr>
          <p:nvPr>
            <p:ph type="body" idx="3"/>
          </p:nvPr>
        </p:nvSpPr>
        <p:spPr>
          <a:xfrm>
            <a:off x="4640562" y="2174875"/>
            <a:ext cx="3895937" cy="576262"/>
          </a:xfrm>
          <a:prstGeom prst="rect">
            <a:avLst/>
          </a:prstGeom>
          <a:noFill/>
          <a:ln>
            <a:noFill/>
          </a:ln>
        </p:spPr>
        <p:txBody>
          <a:bodyPr spcFirstLastPara="1" wrap="square" lIns="91425" tIns="45700" rIns="91425" bIns="45700" anchor="b" anchorCtr="0">
            <a:noAutofit/>
          </a:bodyPr>
          <a:lstStyle>
            <a:lvl1pPr marL="457200" lvl="0" indent="-228600" algn="ctr">
              <a:spcBef>
                <a:spcPts val="300"/>
              </a:spcBef>
              <a:spcAft>
                <a:spcPts val="0"/>
              </a:spcAft>
              <a:buSzPts val="1500"/>
              <a:buNone/>
              <a:defRPr sz="1500" b="0"/>
            </a:lvl1pPr>
            <a:lvl2pPr marL="914400" lvl="1" indent="-228600" algn="l">
              <a:spcBef>
                <a:spcPts val="450"/>
              </a:spcBef>
              <a:spcAft>
                <a:spcPts val="0"/>
              </a:spcAft>
              <a:buSzPts val="1500"/>
              <a:buNone/>
              <a:defRPr sz="1500" b="1"/>
            </a:lvl2pPr>
            <a:lvl3pPr marL="1371600" lvl="2" indent="-228600" algn="l">
              <a:spcBef>
                <a:spcPts val="450"/>
              </a:spcBef>
              <a:spcAft>
                <a:spcPts val="0"/>
              </a:spcAft>
              <a:buSzPts val="1350"/>
              <a:buNone/>
              <a:defRPr sz="1350" b="1"/>
            </a:lvl3pPr>
            <a:lvl4pPr marL="1828800" lvl="3" indent="-228600" algn="l">
              <a:spcBef>
                <a:spcPts val="450"/>
              </a:spcBef>
              <a:spcAft>
                <a:spcPts val="0"/>
              </a:spcAft>
              <a:buSzPts val="1200"/>
              <a:buNone/>
              <a:defRPr sz="1200" b="1"/>
            </a:lvl4pPr>
            <a:lvl5pPr marL="2286000" lvl="4" indent="-228600" algn="l">
              <a:spcBef>
                <a:spcPts val="450"/>
              </a:spcBef>
              <a:spcAft>
                <a:spcPts val="0"/>
              </a:spcAft>
              <a:buSzPts val="1200"/>
              <a:buNone/>
              <a:defRPr sz="1200" b="1"/>
            </a:lvl5pPr>
            <a:lvl6pPr marL="2743200" lvl="5" indent="-228600" algn="l">
              <a:spcBef>
                <a:spcPts val="450"/>
              </a:spcBef>
              <a:spcAft>
                <a:spcPts val="0"/>
              </a:spcAft>
              <a:buSzPts val="1200"/>
              <a:buNone/>
              <a:defRPr sz="1200" b="1"/>
            </a:lvl6pPr>
            <a:lvl7pPr marL="3200400" lvl="6" indent="-228600" algn="l">
              <a:spcBef>
                <a:spcPts val="450"/>
              </a:spcBef>
              <a:spcAft>
                <a:spcPts val="0"/>
              </a:spcAft>
              <a:buSzPts val="1200"/>
              <a:buNone/>
              <a:defRPr sz="1200" b="1"/>
            </a:lvl7pPr>
            <a:lvl8pPr marL="3657600" lvl="7" indent="-228600" algn="l">
              <a:spcBef>
                <a:spcPts val="450"/>
              </a:spcBef>
              <a:spcAft>
                <a:spcPts val="0"/>
              </a:spcAft>
              <a:buSzPts val="1200"/>
              <a:buNone/>
              <a:defRPr sz="1200" b="1"/>
            </a:lvl8pPr>
            <a:lvl9pPr marL="4114800" lvl="8" indent="-228600" algn="l">
              <a:spcBef>
                <a:spcPts val="450"/>
              </a:spcBef>
              <a:spcAft>
                <a:spcPts val="450"/>
              </a:spcAft>
              <a:buSzPts val="1200"/>
              <a:buNone/>
              <a:defRPr sz="1200" b="1"/>
            </a:lvl9pPr>
          </a:lstStyle>
          <a:p>
            <a:endParaRPr/>
          </a:p>
        </p:txBody>
      </p:sp>
      <p:sp>
        <p:nvSpPr>
          <p:cNvPr id="218" name="Google Shape;218;p51"/>
          <p:cNvSpPr txBox="1">
            <a:spLocks noGrp="1"/>
          </p:cNvSpPr>
          <p:nvPr>
            <p:ph type="body" idx="4"/>
          </p:nvPr>
        </p:nvSpPr>
        <p:spPr>
          <a:xfrm>
            <a:off x="4640562" y="2751139"/>
            <a:ext cx="3895937" cy="310991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19" name="Google Shape;219;p51"/>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51"/>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51"/>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2"/>
        <p:cNvGrpSpPr/>
        <p:nvPr/>
      </p:nvGrpSpPr>
      <p:grpSpPr>
        <a:xfrm>
          <a:off x="0" y="0"/>
          <a:ext cx="0" cy="0"/>
          <a:chOff x="0" y="0"/>
          <a:chExt cx="0" cy="0"/>
        </a:xfrm>
      </p:grpSpPr>
      <p:sp>
        <p:nvSpPr>
          <p:cNvPr id="33" name="Google Shape;33;p26"/>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6"/>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6"/>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222"/>
        <p:cNvGrpSpPr/>
        <p:nvPr/>
      </p:nvGrpSpPr>
      <p:grpSpPr>
        <a:xfrm>
          <a:off x="0" y="0"/>
          <a:ext cx="0" cy="0"/>
          <a:chOff x="0" y="0"/>
          <a:chExt cx="0" cy="0"/>
        </a:xfrm>
      </p:grpSpPr>
      <p:sp>
        <p:nvSpPr>
          <p:cNvPr id="223" name="Google Shape;223;p52"/>
          <p:cNvSpPr/>
          <p:nvPr/>
        </p:nvSpPr>
        <p:spPr>
          <a:xfrm>
            <a:off x="804864" y="446088"/>
            <a:ext cx="2660650" cy="1814651"/>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24" name="Google Shape;224;p52"/>
          <p:cNvSpPr txBox="1">
            <a:spLocks noGrp="1"/>
          </p:cNvSpPr>
          <p:nvPr>
            <p:ph type="title"/>
          </p:nvPr>
        </p:nvSpPr>
        <p:spPr>
          <a:xfrm>
            <a:off x="804864" y="446088"/>
            <a:ext cx="2660650" cy="1618396"/>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500"/>
              <a:buFont typeface="Calibri"/>
              <a:buNone/>
              <a:defRPr sz="15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52"/>
          <p:cNvSpPr txBox="1">
            <a:spLocks noGrp="1"/>
          </p:cNvSpPr>
          <p:nvPr>
            <p:ph type="body" idx="1"/>
          </p:nvPr>
        </p:nvSpPr>
        <p:spPr>
          <a:xfrm>
            <a:off x="3641725" y="446089"/>
            <a:ext cx="4689475" cy="5414963"/>
          </a:xfrm>
          <a:prstGeom prst="rect">
            <a:avLst/>
          </a:prstGeom>
          <a:noFill/>
          <a:ln>
            <a:noFill/>
          </a:ln>
        </p:spPr>
        <p:txBody>
          <a:bodyPr spcFirstLastPara="1" wrap="square" lIns="91425" tIns="45700" rIns="91425" bIns="45700" anchor="ctr"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26" name="Google Shape;226;p52"/>
          <p:cNvSpPr txBox="1">
            <a:spLocks noGrp="1"/>
          </p:cNvSpPr>
          <p:nvPr>
            <p:ph type="body" idx="2"/>
          </p:nvPr>
        </p:nvSpPr>
        <p:spPr>
          <a:xfrm>
            <a:off x="804864" y="2260739"/>
            <a:ext cx="2660650" cy="3600311"/>
          </a:xfrm>
          <a:prstGeom prst="rect">
            <a:avLst/>
          </a:prstGeom>
          <a:noFill/>
          <a:ln>
            <a:noFill/>
          </a:ln>
        </p:spPr>
        <p:txBody>
          <a:bodyPr spcFirstLastPara="1" wrap="square" lIns="91425" tIns="45700" rIns="91425" bIns="45700" anchor="ctr" anchorCtr="0">
            <a:normAutofit/>
          </a:bodyPr>
          <a:lstStyle>
            <a:lvl1pPr marL="457200" lvl="0" indent="-228600" algn="l">
              <a:spcBef>
                <a:spcPts val="210"/>
              </a:spcBef>
              <a:spcAft>
                <a:spcPts val="0"/>
              </a:spcAft>
              <a:buSzPts val="1050"/>
              <a:buNone/>
              <a:defRPr sz="1050"/>
            </a:lvl1pPr>
            <a:lvl2pPr marL="914400" lvl="1" indent="-228600" algn="l">
              <a:spcBef>
                <a:spcPts val="450"/>
              </a:spcBef>
              <a:spcAft>
                <a:spcPts val="0"/>
              </a:spcAft>
              <a:buSzPts val="900"/>
              <a:buNone/>
              <a:defRPr sz="900"/>
            </a:lvl2pPr>
            <a:lvl3pPr marL="1371600" lvl="2" indent="-228600" algn="l">
              <a:spcBef>
                <a:spcPts val="450"/>
              </a:spcBef>
              <a:spcAft>
                <a:spcPts val="0"/>
              </a:spcAft>
              <a:buSzPts val="750"/>
              <a:buNone/>
              <a:defRPr sz="750"/>
            </a:lvl3pPr>
            <a:lvl4pPr marL="1828800" lvl="3" indent="-228600" algn="l">
              <a:spcBef>
                <a:spcPts val="450"/>
              </a:spcBef>
              <a:spcAft>
                <a:spcPts val="0"/>
              </a:spcAft>
              <a:buSzPts val="675"/>
              <a:buNone/>
              <a:defRPr sz="675"/>
            </a:lvl4pPr>
            <a:lvl5pPr marL="2286000" lvl="4" indent="-228600" algn="l">
              <a:spcBef>
                <a:spcPts val="450"/>
              </a:spcBef>
              <a:spcAft>
                <a:spcPts val="0"/>
              </a:spcAft>
              <a:buSzPts val="675"/>
              <a:buNone/>
              <a:defRPr sz="675"/>
            </a:lvl5pPr>
            <a:lvl6pPr marL="2743200" lvl="5" indent="-228600" algn="l">
              <a:spcBef>
                <a:spcPts val="450"/>
              </a:spcBef>
              <a:spcAft>
                <a:spcPts val="0"/>
              </a:spcAft>
              <a:buSzPts val="675"/>
              <a:buNone/>
              <a:defRPr sz="675"/>
            </a:lvl6pPr>
            <a:lvl7pPr marL="3200400" lvl="6" indent="-228600" algn="l">
              <a:spcBef>
                <a:spcPts val="450"/>
              </a:spcBef>
              <a:spcAft>
                <a:spcPts val="0"/>
              </a:spcAft>
              <a:buSzPts val="675"/>
              <a:buNone/>
              <a:defRPr sz="675"/>
            </a:lvl7pPr>
            <a:lvl8pPr marL="3657600" lvl="7" indent="-228600" algn="l">
              <a:spcBef>
                <a:spcPts val="450"/>
              </a:spcBef>
              <a:spcAft>
                <a:spcPts val="0"/>
              </a:spcAft>
              <a:buSzPts val="675"/>
              <a:buNone/>
              <a:defRPr sz="675"/>
            </a:lvl8pPr>
            <a:lvl9pPr marL="4114800" lvl="8" indent="-228600" algn="l">
              <a:spcBef>
                <a:spcPts val="450"/>
              </a:spcBef>
              <a:spcAft>
                <a:spcPts val="450"/>
              </a:spcAft>
              <a:buSzPts val="675"/>
              <a:buNone/>
              <a:defRPr sz="675"/>
            </a:lvl9pPr>
          </a:lstStyle>
          <a:p>
            <a:endParaRPr/>
          </a:p>
        </p:txBody>
      </p:sp>
      <p:sp>
        <p:nvSpPr>
          <p:cNvPr id="227" name="Google Shape;227;p52"/>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p52"/>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52"/>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230"/>
        <p:cNvGrpSpPr/>
        <p:nvPr/>
      </p:nvGrpSpPr>
      <p:grpSpPr>
        <a:xfrm>
          <a:off x="0" y="0"/>
          <a:ext cx="0" cy="0"/>
          <a:chOff x="0" y="0"/>
          <a:chExt cx="0" cy="0"/>
        </a:xfrm>
      </p:grpSpPr>
      <p:sp>
        <p:nvSpPr>
          <p:cNvPr id="231" name="Google Shape;231;p53"/>
          <p:cNvSpPr txBox="1">
            <a:spLocks noGrp="1"/>
          </p:cNvSpPr>
          <p:nvPr>
            <p:ph type="title"/>
          </p:nvPr>
        </p:nvSpPr>
        <p:spPr>
          <a:xfrm>
            <a:off x="611046" y="727523"/>
            <a:ext cx="3639741" cy="161716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C0C0C"/>
              </a:buClr>
              <a:buSzPts val="1800"/>
              <a:buFont typeface="Calibri"/>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53"/>
          <p:cNvSpPr>
            <a:spLocks noGrp="1"/>
          </p:cNvSpPr>
          <p:nvPr>
            <p:ph type="pic" idx="2"/>
          </p:nvPr>
        </p:nvSpPr>
        <p:spPr>
          <a:xfrm>
            <a:off x="4573588" y="0"/>
            <a:ext cx="4570412" cy="6858000"/>
          </a:xfrm>
          <a:prstGeom prst="rect">
            <a:avLst/>
          </a:prstGeom>
          <a:noFill/>
          <a:ln w="9525" cap="flat"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210"/>
              </a:spcBef>
              <a:spcAft>
                <a:spcPts val="0"/>
              </a:spcAft>
              <a:buClr>
                <a:schemeClr val="accent1"/>
              </a:buClr>
              <a:buSzPts val="1050"/>
              <a:buFont typeface="Noto Sans Symbols"/>
              <a:buNone/>
              <a:defRPr sz="1050" b="0" i="0" u="none" strike="noStrike" cap="none">
                <a:solidFill>
                  <a:srgbClr val="3F3F3F"/>
                </a:solidFill>
                <a:latin typeface="Calibri"/>
                <a:ea typeface="Calibri"/>
                <a:cs typeface="Calibri"/>
                <a:sym typeface="Calibri"/>
              </a:defRPr>
            </a:lvl1pPr>
            <a:lvl2pPr marR="0" lvl="1"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2pPr>
            <a:lvl3pPr marR="0" lvl="2"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3pPr>
            <a:lvl4pPr marR="0" lvl="3"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4pPr>
            <a:lvl5pPr marR="0" lvl="4"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5pPr>
            <a:lvl6pPr marR="0" lvl="5"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6pPr>
            <a:lvl7pPr marR="0" lvl="6"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7pPr>
            <a:lvl8pPr marR="0" lvl="7"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8pPr>
            <a:lvl9pPr marR="0" lvl="8" algn="l" rtl="0">
              <a:spcBef>
                <a:spcPts val="450"/>
              </a:spcBef>
              <a:spcAft>
                <a:spcPts val="45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9pPr>
          </a:lstStyle>
          <a:p>
            <a:endParaRPr/>
          </a:p>
        </p:txBody>
      </p:sp>
      <p:sp>
        <p:nvSpPr>
          <p:cNvPr id="233" name="Google Shape;233;p53"/>
          <p:cNvSpPr txBox="1">
            <a:spLocks noGrp="1"/>
          </p:cNvSpPr>
          <p:nvPr>
            <p:ph type="body" idx="1"/>
          </p:nvPr>
        </p:nvSpPr>
        <p:spPr>
          <a:xfrm>
            <a:off x="611046" y="2344684"/>
            <a:ext cx="3639741" cy="3516365"/>
          </a:xfrm>
          <a:prstGeom prst="rect">
            <a:avLst/>
          </a:prstGeom>
          <a:noFill/>
          <a:ln>
            <a:noFill/>
          </a:ln>
        </p:spPr>
        <p:txBody>
          <a:bodyPr spcFirstLastPara="1" wrap="square" lIns="91425" tIns="45700" rIns="91425" bIns="45700" anchor="t" anchorCtr="0">
            <a:normAutofit/>
          </a:bodyPr>
          <a:lstStyle>
            <a:lvl1pPr marL="457200" lvl="0" indent="-228600" algn="l">
              <a:spcBef>
                <a:spcPts val="180"/>
              </a:spcBef>
              <a:spcAft>
                <a:spcPts val="0"/>
              </a:spcAft>
              <a:buSzPts val="900"/>
              <a:buNone/>
              <a:defRPr sz="900"/>
            </a:lvl1pPr>
            <a:lvl2pPr marL="914400" lvl="1" indent="-228600" algn="l">
              <a:spcBef>
                <a:spcPts val="450"/>
              </a:spcBef>
              <a:spcAft>
                <a:spcPts val="0"/>
              </a:spcAft>
              <a:buSzPts val="900"/>
              <a:buNone/>
              <a:defRPr sz="900"/>
            </a:lvl2pPr>
            <a:lvl3pPr marL="1371600" lvl="2" indent="-228600" algn="l">
              <a:spcBef>
                <a:spcPts val="450"/>
              </a:spcBef>
              <a:spcAft>
                <a:spcPts val="0"/>
              </a:spcAft>
              <a:buSzPts val="750"/>
              <a:buNone/>
              <a:defRPr sz="750"/>
            </a:lvl3pPr>
            <a:lvl4pPr marL="1828800" lvl="3" indent="-228600" algn="l">
              <a:spcBef>
                <a:spcPts val="450"/>
              </a:spcBef>
              <a:spcAft>
                <a:spcPts val="0"/>
              </a:spcAft>
              <a:buSzPts val="675"/>
              <a:buNone/>
              <a:defRPr sz="675"/>
            </a:lvl4pPr>
            <a:lvl5pPr marL="2286000" lvl="4" indent="-228600" algn="l">
              <a:spcBef>
                <a:spcPts val="450"/>
              </a:spcBef>
              <a:spcAft>
                <a:spcPts val="0"/>
              </a:spcAft>
              <a:buSzPts val="675"/>
              <a:buNone/>
              <a:defRPr sz="675"/>
            </a:lvl5pPr>
            <a:lvl6pPr marL="2743200" lvl="5" indent="-228600" algn="l">
              <a:spcBef>
                <a:spcPts val="450"/>
              </a:spcBef>
              <a:spcAft>
                <a:spcPts val="0"/>
              </a:spcAft>
              <a:buSzPts val="675"/>
              <a:buNone/>
              <a:defRPr sz="675"/>
            </a:lvl6pPr>
            <a:lvl7pPr marL="3200400" lvl="6" indent="-228600" algn="l">
              <a:spcBef>
                <a:spcPts val="450"/>
              </a:spcBef>
              <a:spcAft>
                <a:spcPts val="0"/>
              </a:spcAft>
              <a:buSzPts val="675"/>
              <a:buNone/>
              <a:defRPr sz="675"/>
            </a:lvl7pPr>
            <a:lvl8pPr marL="3657600" lvl="7" indent="-228600" algn="l">
              <a:spcBef>
                <a:spcPts val="450"/>
              </a:spcBef>
              <a:spcAft>
                <a:spcPts val="0"/>
              </a:spcAft>
              <a:buSzPts val="675"/>
              <a:buNone/>
              <a:defRPr sz="675"/>
            </a:lvl8pPr>
            <a:lvl9pPr marL="4114800" lvl="8" indent="-228600" algn="l">
              <a:spcBef>
                <a:spcPts val="450"/>
              </a:spcBef>
              <a:spcAft>
                <a:spcPts val="450"/>
              </a:spcAft>
              <a:buSzPts val="675"/>
              <a:buNone/>
              <a:defRPr sz="675"/>
            </a:lvl9pPr>
          </a:lstStyle>
          <a:p>
            <a:endParaRPr/>
          </a:p>
        </p:txBody>
      </p:sp>
      <p:sp>
        <p:nvSpPr>
          <p:cNvPr id="234" name="Google Shape;234;p53"/>
          <p:cNvSpPr txBox="1">
            <a:spLocks noGrp="1"/>
          </p:cNvSpPr>
          <p:nvPr>
            <p:ph type="dt" idx="10"/>
          </p:nvPr>
        </p:nvSpPr>
        <p:spPr>
          <a:xfrm>
            <a:off x="2914358" y="6041363"/>
            <a:ext cx="732659"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53"/>
          <p:cNvSpPr txBox="1">
            <a:spLocks noGrp="1"/>
          </p:cNvSpPr>
          <p:nvPr>
            <p:ph type="ftr" idx="11"/>
          </p:nvPr>
        </p:nvSpPr>
        <p:spPr>
          <a:xfrm>
            <a:off x="442797" y="6041363"/>
            <a:ext cx="247156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53"/>
          <p:cNvSpPr txBox="1">
            <a:spLocks noGrp="1"/>
          </p:cNvSpPr>
          <p:nvPr>
            <p:ph type="sldNum" idx="12"/>
          </p:nvPr>
        </p:nvSpPr>
        <p:spPr>
          <a:xfrm>
            <a:off x="3647017"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Panoramic Picture with Caption">
  <p:cSld name="Panoramic Picture with Caption">
    <p:spTree>
      <p:nvGrpSpPr>
        <p:cNvPr id="1" name="Shape 237"/>
        <p:cNvGrpSpPr/>
        <p:nvPr/>
      </p:nvGrpSpPr>
      <p:grpSpPr>
        <a:xfrm>
          <a:off x="0" y="0"/>
          <a:ext cx="0" cy="0"/>
          <a:chOff x="0" y="0"/>
          <a:chExt cx="0" cy="0"/>
        </a:xfrm>
      </p:grpSpPr>
      <p:sp>
        <p:nvSpPr>
          <p:cNvPr id="238" name="Google Shape;238;p54"/>
          <p:cNvSpPr txBox="1">
            <a:spLocks noGrp="1"/>
          </p:cNvSpPr>
          <p:nvPr>
            <p:ph type="title"/>
          </p:nvPr>
        </p:nvSpPr>
        <p:spPr>
          <a:xfrm>
            <a:off x="607500" y="4800600"/>
            <a:ext cx="7921064"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rgbClr val="0C0C0C"/>
              </a:buClr>
              <a:buSzPts val="1800"/>
              <a:buFont typeface="Calibri"/>
              <a:buNone/>
              <a:defRPr sz="1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54"/>
          <p:cNvSpPr>
            <a:spLocks noGrp="1"/>
          </p:cNvSpPr>
          <p:nvPr>
            <p:ph type="pic" idx="2"/>
          </p:nvPr>
        </p:nvSpPr>
        <p:spPr>
          <a:xfrm>
            <a:off x="0" y="0"/>
            <a:ext cx="9144000" cy="4800600"/>
          </a:xfrm>
          <a:prstGeom prst="rect">
            <a:avLst/>
          </a:prstGeom>
          <a:noFill/>
          <a:ln w="9525" cap="rnd" cmpd="sng">
            <a:solidFill>
              <a:schemeClr val="lt2"/>
            </a:solidFill>
            <a:prstDash val="solid"/>
            <a:round/>
            <a:headEnd type="none" w="sm" len="sm"/>
            <a:tailEnd type="none" w="sm" len="sm"/>
          </a:ln>
        </p:spPr>
        <p:txBody>
          <a:bodyPr spcFirstLastPara="1" wrap="square" lIns="91425" tIns="45700" rIns="91425" bIns="45700" anchor="t" anchorCtr="0">
            <a:normAutofit/>
          </a:bodyPr>
          <a:lstStyle>
            <a:lvl1pPr marR="0" lvl="0" algn="ctr" rtl="0">
              <a:spcBef>
                <a:spcPts val="240"/>
              </a:spcBef>
              <a:spcAft>
                <a:spcPts val="0"/>
              </a:spcAft>
              <a:buClr>
                <a:schemeClr val="accent1"/>
              </a:buClr>
              <a:buSzPts val="1200"/>
              <a:buFont typeface="Noto Sans Symbols"/>
              <a:buNone/>
              <a:defRPr sz="1200" b="0" i="0" u="none" strike="noStrike" cap="none">
                <a:solidFill>
                  <a:srgbClr val="3F3F3F"/>
                </a:solidFill>
                <a:latin typeface="Calibri"/>
                <a:ea typeface="Calibri"/>
                <a:cs typeface="Calibri"/>
                <a:sym typeface="Calibri"/>
              </a:defRPr>
            </a:lvl1pPr>
            <a:lvl2pPr marR="0" lvl="1"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2pPr>
            <a:lvl3pPr marR="0" lvl="2"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3pPr>
            <a:lvl4pPr marR="0" lvl="3"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4pPr>
            <a:lvl5pPr marR="0" lvl="4"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5pPr>
            <a:lvl6pPr marR="0" lvl="5"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6pPr>
            <a:lvl7pPr marR="0" lvl="6"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7pPr>
            <a:lvl8pPr marR="0" lvl="7"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8pPr>
            <a:lvl9pPr marR="0" lvl="8" algn="l" rtl="0">
              <a:spcBef>
                <a:spcPts val="450"/>
              </a:spcBef>
              <a:spcAft>
                <a:spcPts val="45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9pPr>
          </a:lstStyle>
          <a:p>
            <a:endParaRPr/>
          </a:p>
        </p:txBody>
      </p:sp>
      <p:sp>
        <p:nvSpPr>
          <p:cNvPr id="240" name="Google Shape;240;p54"/>
          <p:cNvSpPr txBox="1">
            <a:spLocks noGrp="1"/>
          </p:cNvSpPr>
          <p:nvPr>
            <p:ph type="body" idx="1"/>
          </p:nvPr>
        </p:nvSpPr>
        <p:spPr>
          <a:xfrm>
            <a:off x="607500" y="5367338"/>
            <a:ext cx="7921064" cy="493712"/>
          </a:xfrm>
          <a:prstGeom prst="rect">
            <a:avLst/>
          </a:prstGeom>
          <a:noFill/>
          <a:ln>
            <a:noFill/>
          </a:ln>
        </p:spPr>
        <p:txBody>
          <a:bodyPr spcFirstLastPara="1" wrap="square" lIns="91425" tIns="45700" rIns="91425" bIns="45700" anchor="ctr" anchorCtr="0">
            <a:normAutofit/>
          </a:bodyPr>
          <a:lstStyle>
            <a:lvl1pPr marL="457200" lvl="0" indent="-228600" algn="l">
              <a:spcBef>
                <a:spcPts val="180"/>
              </a:spcBef>
              <a:spcAft>
                <a:spcPts val="0"/>
              </a:spcAft>
              <a:buSzPts val="900"/>
              <a:buNone/>
              <a:defRPr sz="900"/>
            </a:lvl1pPr>
            <a:lvl2pPr marL="914400" lvl="1" indent="-228600" algn="l">
              <a:spcBef>
                <a:spcPts val="450"/>
              </a:spcBef>
              <a:spcAft>
                <a:spcPts val="0"/>
              </a:spcAft>
              <a:buSzPts val="900"/>
              <a:buNone/>
              <a:defRPr sz="900"/>
            </a:lvl2pPr>
            <a:lvl3pPr marL="1371600" lvl="2" indent="-228600" algn="l">
              <a:spcBef>
                <a:spcPts val="450"/>
              </a:spcBef>
              <a:spcAft>
                <a:spcPts val="0"/>
              </a:spcAft>
              <a:buSzPts val="750"/>
              <a:buNone/>
              <a:defRPr sz="750"/>
            </a:lvl3pPr>
            <a:lvl4pPr marL="1828800" lvl="3" indent="-228600" algn="l">
              <a:spcBef>
                <a:spcPts val="450"/>
              </a:spcBef>
              <a:spcAft>
                <a:spcPts val="0"/>
              </a:spcAft>
              <a:buSzPts val="675"/>
              <a:buNone/>
              <a:defRPr sz="675"/>
            </a:lvl4pPr>
            <a:lvl5pPr marL="2286000" lvl="4" indent="-228600" algn="l">
              <a:spcBef>
                <a:spcPts val="450"/>
              </a:spcBef>
              <a:spcAft>
                <a:spcPts val="0"/>
              </a:spcAft>
              <a:buSzPts val="675"/>
              <a:buNone/>
              <a:defRPr sz="675"/>
            </a:lvl5pPr>
            <a:lvl6pPr marL="2743200" lvl="5" indent="-228600" algn="l">
              <a:spcBef>
                <a:spcPts val="450"/>
              </a:spcBef>
              <a:spcAft>
                <a:spcPts val="0"/>
              </a:spcAft>
              <a:buSzPts val="675"/>
              <a:buNone/>
              <a:defRPr sz="675"/>
            </a:lvl6pPr>
            <a:lvl7pPr marL="3200400" lvl="6" indent="-228600" algn="l">
              <a:spcBef>
                <a:spcPts val="450"/>
              </a:spcBef>
              <a:spcAft>
                <a:spcPts val="0"/>
              </a:spcAft>
              <a:buSzPts val="675"/>
              <a:buNone/>
              <a:defRPr sz="675"/>
            </a:lvl7pPr>
            <a:lvl8pPr marL="3657600" lvl="7" indent="-228600" algn="l">
              <a:spcBef>
                <a:spcPts val="450"/>
              </a:spcBef>
              <a:spcAft>
                <a:spcPts val="0"/>
              </a:spcAft>
              <a:buSzPts val="675"/>
              <a:buNone/>
              <a:defRPr sz="675"/>
            </a:lvl8pPr>
            <a:lvl9pPr marL="4114800" lvl="8" indent="-228600" algn="l">
              <a:spcBef>
                <a:spcPts val="450"/>
              </a:spcBef>
              <a:spcAft>
                <a:spcPts val="450"/>
              </a:spcAft>
              <a:buSzPts val="675"/>
              <a:buNone/>
              <a:defRPr sz="675"/>
            </a:lvl9pPr>
          </a:lstStyle>
          <a:p>
            <a:endParaRPr/>
          </a:p>
        </p:txBody>
      </p:sp>
      <p:sp>
        <p:nvSpPr>
          <p:cNvPr id="241" name="Google Shape;241;p54"/>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2" name="Google Shape;242;p54"/>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3" name="Google Shape;243;p54"/>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244"/>
        <p:cNvGrpSpPr/>
        <p:nvPr/>
      </p:nvGrpSpPr>
      <p:grpSpPr>
        <a:xfrm>
          <a:off x="0" y="0"/>
          <a:ext cx="0" cy="0"/>
          <a:chOff x="0" y="0"/>
          <a:chExt cx="0" cy="0"/>
        </a:xfrm>
      </p:grpSpPr>
      <p:sp>
        <p:nvSpPr>
          <p:cNvPr id="245" name="Google Shape;245;p55"/>
          <p:cNvSpPr/>
          <p:nvPr/>
        </p:nvSpPr>
        <p:spPr>
          <a:xfrm>
            <a:off x="473773" y="1081456"/>
            <a:ext cx="4749312" cy="3239188"/>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46" name="Google Shape;246;p55"/>
          <p:cNvSpPr txBox="1">
            <a:spLocks noGrp="1"/>
          </p:cNvSpPr>
          <p:nvPr>
            <p:ph type="title"/>
          </p:nvPr>
        </p:nvSpPr>
        <p:spPr>
          <a:xfrm>
            <a:off x="638239" y="1238502"/>
            <a:ext cx="4420380" cy="2645912"/>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3150"/>
              <a:buFont typeface="Calibri"/>
              <a:buNone/>
              <a:defRPr sz="315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55"/>
          <p:cNvSpPr txBox="1">
            <a:spLocks noGrp="1"/>
          </p:cNvSpPr>
          <p:nvPr>
            <p:ph type="body" idx="1"/>
          </p:nvPr>
        </p:nvSpPr>
        <p:spPr>
          <a:xfrm>
            <a:off x="639893" y="4443681"/>
            <a:ext cx="4418727" cy="713241"/>
          </a:xfrm>
          <a:prstGeom prst="rect">
            <a:avLst/>
          </a:prstGeom>
          <a:noFill/>
          <a:ln>
            <a:noFill/>
          </a:ln>
        </p:spPr>
        <p:txBody>
          <a:bodyPr spcFirstLastPara="1" wrap="square" lIns="91425" tIns="45700" rIns="91425" bIns="45700" anchor="t" anchorCtr="0">
            <a:noAutofit/>
          </a:bodyPr>
          <a:lstStyle>
            <a:lvl1pPr marL="457200" lvl="0" indent="-228600" algn="l">
              <a:spcBef>
                <a:spcPts val="270"/>
              </a:spcBef>
              <a:spcAft>
                <a:spcPts val="0"/>
              </a:spcAft>
              <a:buSzPts val="1350"/>
              <a:buNone/>
              <a:defRPr sz="1350">
                <a:solidFill>
                  <a:schemeClr val="lt1"/>
                </a:solidFill>
              </a:defRPr>
            </a:lvl1pPr>
            <a:lvl2pPr marL="914400" lvl="1" indent="-228600" algn="l">
              <a:spcBef>
                <a:spcPts val="450"/>
              </a:spcBef>
              <a:spcAft>
                <a:spcPts val="0"/>
              </a:spcAft>
              <a:buSzPts val="1350"/>
              <a:buNone/>
              <a:defRPr sz="1350">
                <a:solidFill>
                  <a:schemeClr val="lt1"/>
                </a:solidFill>
              </a:defRPr>
            </a:lvl2pPr>
            <a:lvl3pPr marL="1371600" lvl="2" indent="-228600" algn="l">
              <a:spcBef>
                <a:spcPts val="450"/>
              </a:spcBef>
              <a:spcAft>
                <a:spcPts val="0"/>
              </a:spcAft>
              <a:buSzPts val="1200"/>
              <a:buNone/>
              <a:defRPr sz="1200">
                <a:solidFill>
                  <a:schemeClr val="lt1"/>
                </a:solidFill>
              </a:defRPr>
            </a:lvl3pPr>
            <a:lvl4pPr marL="1828800" lvl="3" indent="-228600" algn="l">
              <a:spcBef>
                <a:spcPts val="450"/>
              </a:spcBef>
              <a:spcAft>
                <a:spcPts val="0"/>
              </a:spcAft>
              <a:buSzPts val="1050"/>
              <a:buNone/>
              <a:defRPr sz="1050">
                <a:solidFill>
                  <a:schemeClr val="lt1"/>
                </a:solidFill>
              </a:defRPr>
            </a:lvl4pPr>
            <a:lvl5pPr marL="2286000" lvl="4" indent="-228600" algn="l">
              <a:spcBef>
                <a:spcPts val="450"/>
              </a:spcBef>
              <a:spcAft>
                <a:spcPts val="0"/>
              </a:spcAft>
              <a:buSzPts val="1050"/>
              <a:buNone/>
              <a:defRPr sz="1050">
                <a:solidFill>
                  <a:schemeClr val="lt1"/>
                </a:solidFill>
              </a:defRPr>
            </a:lvl5pPr>
            <a:lvl6pPr marL="2743200" lvl="5" indent="-228600" algn="l">
              <a:spcBef>
                <a:spcPts val="450"/>
              </a:spcBef>
              <a:spcAft>
                <a:spcPts val="0"/>
              </a:spcAft>
              <a:buSzPts val="1050"/>
              <a:buNone/>
              <a:defRPr sz="1050">
                <a:solidFill>
                  <a:schemeClr val="lt1"/>
                </a:solidFill>
              </a:defRPr>
            </a:lvl6pPr>
            <a:lvl7pPr marL="3200400" lvl="6" indent="-228600" algn="l">
              <a:spcBef>
                <a:spcPts val="450"/>
              </a:spcBef>
              <a:spcAft>
                <a:spcPts val="0"/>
              </a:spcAft>
              <a:buSzPts val="1050"/>
              <a:buNone/>
              <a:defRPr sz="1050">
                <a:solidFill>
                  <a:schemeClr val="lt1"/>
                </a:solidFill>
              </a:defRPr>
            </a:lvl7pPr>
            <a:lvl8pPr marL="3657600" lvl="7" indent="-228600" algn="l">
              <a:spcBef>
                <a:spcPts val="450"/>
              </a:spcBef>
              <a:spcAft>
                <a:spcPts val="0"/>
              </a:spcAft>
              <a:buSzPts val="1050"/>
              <a:buNone/>
              <a:defRPr sz="1050">
                <a:solidFill>
                  <a:schemeClr val="lt1"/>
                </a:solidFill>
              </a:defRPr>
            </a:lvl8pPr>
            <a:lvl9pPr marL="4114800" lvl="8" indent="-228600" algn="l">
              <a:spcBef>
                <a:spcPts val="450"/>
              </a:spcBef>
              <a:spcAft>
                <a:spcPts val="450"/>
              </a:spcAft>
              <a:buSzPts val="1050"/>
              <a:buNone/>
              <a:defRPr sz="1050">
                <a:solidFill>
                  <a:schemeClr val="lt1"/>
                </a:solidFill>
              </a:defRPr>
            </a:lvl9pPr>
          </a:lstStyle>
          <a:p>
            <a:endParaRPr/>
          </a:p>
        </p:txBody>
      </p:sp>
      <p:sp>
        <p:nvSpPr>
          <p:cNvPr id="248" name="Google Shape;248;p55"/>
          <p:cNvSpPr txBox="1">
            <a:spLocks noGrp="1"/>
          </p:cNvSpPr>
          <p:nvPr>
            <p:ph type="body" idx="2"/>
          </p:nvPr>
        </p:nvSpPr>
        <p:spPr>
          <a:xfrm>
            <a:off x="5680982" y="1081457"/>
            <a:ext cx="2857501" cy="4075465"/>
          </a:xfrm>
          <a:prstGeom prst="rect">
            <a:avLst/>
          </a:prstGeom>
          <a:noFill/>
          <a:ln>
            <a:noFill/>
          </a:ln>
        </p:spPr>
        <p:txBody>
          <a:bodyPr spcFirstLastPara="1" wrap="square" lIns="91425" tIns="45700" rIns="91425" bIns="45700" anchor="t" anchorCtr="0">
            <a:normAutofit/>
          </a:bodyPr>
          <a:lstStyle>
            <a:lvl1pPr marL="457200" lvl="0" indent="-228600" algn="l">
              <a:spcBef>
                <a:spcPts val="420"/>
              </a:spcBef>
              <a:spcAft>
                <a:spcPts val="0"/>
              </a:spcAft>
              <a:buSzPts val="2100"/>
              <a:buFont typeface="Calibri"/>
              <a:buNone/>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49" name="Google Shape;249;p55"/>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55"/>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55"/>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252"/>
        <p:cNvGrpSpPr/>
        <p:nvPr/>
      </p:nvGrpSpPr>
      <p:grpSpPr>
        <a:xfrm>
          <a:off x="0" y="0"/>
          <a:ext cx="0" cy="0"/>
          <a:chOff x="0" y="0"/>
          <a:chExt cx="0" cy="0"/>
        </a:xfrm>
      </p:grpSpPr>
      <p:sp>
        <p:nvSpPr>
          <p:cNvPr id="253" name="Google Shape;253;p56"/>
          <p:cNvSpPr/>
          <p:nvPr/>
        </p:nvSpPr>
        <p:spPr>
          <a:xfrm>
            <a:off x="855664" y="2286585"/>
            <a:ext cx="3671336" cy="2503972"/>
          </a:xfrm>
          <a:custGeom>
            <a:avLst/>
            <a:gdLst/>
            <a:ahLst/>
            <a:cxnLst/>
            <a:rect l="l" t="t" r="r" b="b"/>
            <a:pathLst>
              <a:path w="3384" h="2308" extrusionOk="0">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54" name="Google Shape;254;p56"/>
          <p:cNvSpPr txBox="1">
            <a:spLocks noGrp="1"/>
          </p:cNvSpPr>
          <p:nvPr>
            <p:ph type="title"/>
          </p:nvPr>
        </p:nvSpPr>
        <p:spPr>
          <a:xfrm>
            <a:off x="1017817" y="2435958"/>
            <a:ext cx="3286891" cy="2007789"/>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2400"/>
              <a:buFont typeface="Calibri"/>
              <a:buNone/>
              <a:defRPr sz="2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5" name="Google Shape;255;p56"/>
          <p:cNvSpPr txBox="1">
            <a:spLocks noGrp="1"/>
          </p:cNvSpPr>
          <p:nvPr>
            <p:ph type="body" idx="1"/>
          </p:nvPr>
        </p:nvSpPr>
        <p:spPr>
          <a:xfrm>
            <a:off x="4617000" y="2286001"/>
            <a:ext cx="3660225" cy="2295525"/>
          </a:xfrm>
          <a:prstGeom prst="rect">
            <a:avLst/>
          </a:prstGeom>
          <a:noFill/>
          <a:ln>
            <a:noFill/>
          </a:ln>
        </p:spPr>
        <p:txBody>
          <a:bodyPr spcFirstLastPara="1" wrap="square" lIns="91425" tIns="45700" rIns="91425" bIns="45700" anchor="t" anchorCtr="0">
            <a:normAutofit/>
          </a:bodyPr>
          <a:lstStyle>
            <a:lvl1pPr marL="457200" lvl="0" indent="-228600" algn="l">
              <a:spcBef>
                <a:spcPts val="420"/>
              </a:spcBef>
              <a:spcAft>
                <a:spcPts val="0"/>
              </a:spcAft>
              <a:buSzPts val="2100"/>
              <a:buFont typeface="Calibri"/>
              <a:buNone/>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56" name="Google Shape;256;p56"/>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7" name="Google Shape;257;p56"/>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56"/>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259"/>
        <p:cNvGrpSpPr/>
        <p:nvPr/>
      </p:nvGrpSpPr>
      <p:grpSpPr>
        <a:xfrm>
          <a:off x="0" y="0"/>
          <a:ext cx="0" cy="0"/>
          <a:chOff x="0" y="0"/>
          <a:chExt cx="0" cy="0"/>
        </a:xfrm>
      </p:grpSpPr>
      <p:sp>
        <p:nvSpPr>
          <p:cNvPr id="260" name="Google Shape;260;p57"/>
          <p:cNvSpPr/>
          <p:nvPr/>
        </p:nvSpPr>
        <p:spPr>
          <a:xfrm>
            <a:off x="0" y="0"/>
            <a:ext cx="9144000" cy="2185988"/>
          </a:xfrm>
          <a:custGeom>
            <a:avLst/>
            <a:gdLst/>
            <a:ahLst/>
            <a:cxnLst/>
            <a:rect l="l" t="t" r="r" b="b"/>
            <a:pathLst>
              <a:path w="5760" h="1377" extrusionOk="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61" name="Google Shape;261;p57"/>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2" name="Google Shape;262;p57"/>
          <p:cNvSpPr txBox="1">
            <a:spLocks noGrp="1"/>
          </p:cNvSpPr>
          <p:nvPr>
            <p:ph type="body" idx="1"/>
          </p:nvPr>
        </p:nvSpPr>
        <p:spPr>
          <a:xfrm rot="5400000">
            <a:off x="2731534" y="60369"/>
            <a:ext cx="3674397" cy="79224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63" name="Google Shape;263;p57"/>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57"/>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57"/>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266"/>
        <p:cNvGrpSpPr/>
        <p:nvPr/>
      </p:nvGrpSpPr>
      <p:grpSpPr>
        <a:xfrm>
          <a:off x="0" y="0"/>
          <a:ext cx="0" cy="0"/>
          <a:chOff x="0" y="0"/>
          <a:chExt cx="0" cy="0"/>
        </a:xfrm>
      </p:grpSpPr>
      <p:sp>
        <p:nvSpPr>
          <p:cNvPr id="267" name="Google Shape;267;p58"/>
          <p:cNvSpPr/>
          <p:nvPr/>
        </p:nvSpPr>
        <p:spPr>
          <a:xfrm>
            <a:off x="5752239" y="446089"/>
            <a:ext cx="3391762" cy="5414962"/>
          </a:xfrm>
          <a:custGeom>
            <a:avLst/>
            <a:gdLst/>
            <a:ahLst/>
            <a:cxnLst/>
            <a:rect l="l" t="t" r="r" b="b"/>
            <a:pathLst>
              <a:path w="2879" h="4320" extrusionOk="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blipFill rotWithShape="1">
            <a:blip r:embed="rId2">
              <a:alphaModFix/>
            </a:blip>
            <a:tile tx="0" ty="0" sx="100000" sy="100000" flip="none" algn="tl"/>
          </a:blipFill>
          <a:ln w="9525" cap="rnd" cmpd="sng">
            <a:solidFill>
              <a:schemeClr val="accent1"/>
            </a:solidFill>
            <a:prstDash val="solid"/>
            <a:round/>
            <a:headEnd type="none" w="sm" len="sm"/>
            <a:tailEnd type="none" w="sm" len="sm"/>
          </a:ln>
        </p:spPr>
      </p:sp>
      <p:sp>
        <p:nvSpPr>
          <p:cNvPr id="268" name="Google Shape;268;p58"/>
          <p:cNvSpPr txBox="1">
            <a:spLocks noGrp="1"/>
          </p:cNvSpPr>
          <p:nvPr>
            <p:ph type="title"/>
          </p:nvPr>
        </p:nvSpPr>
        <p:spPr>
          <a:xfrm rot="5400000">
            <a:off x="4505804" y="2218024"/>
            <a:ext cx="5134798" cy="18710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C0C0C"/>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9" name="Google Shape;269;p58"/>
          <p:cNvSpPr txBox="1">
            <a:spLocks noGrp="1"/>
          </p:cNvSpPr>
          <p:nvPr>
            <p:ph type="body" idx="1"/>
          </p:nvPr>
        </p:nvSpPr>
        <p:spPr>
          <a:xfrm rot="5400000">
            <a:off x="379347" y="674243"/>
            <a:ext cx="5414962" cy="4958655"/>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SzPts val="1800"/>
              <a:buChar char="🞆"/>
              <a:defRPr/>
            </a:lvl1pPr>
            <a:lvl2pPr marL="914400" lvl="1" indent="-342900" algn="l">
              <a:spcBef>
                <a:spcPts val="450"/>
              </a:spcBef>
              <a:spcAft>
                <a:spcPts val="0"/>
              </a:spcAft>
              <a:buSzPts val="1800"/>
              <a:buChar char="🞆"/>
              <a:defRPr/>
            </a:lvl2pPr>
            <a:lvl3pPr marL="1371600" lvl="2" indent="-342900" algn="l">
              <a:spcBef>
                <a:spcPts val="450"/>
              </a:spcBef>
              <a:spcAft>
                <a:spcPts val="0"/>
              </a:spcAft>
              <a:buSzPts val="1800"/>
              <a:buChar char="🞆"/>
              <a:defRPr/>
            </a:lvl3pPr>
            <a:lvl4pPr marL="1828800" lvl="3" indent="-342900" algn="l">
              <a:spcBef>
                <a:spcPts val="450"/>
              </a:spcBef>
              <a:spcAft>
                <a:spcPts val="0"/>
              </a:spcAft>
              <a:buSzPts val="1800"/>
              <a:buChar char="🞆"/>
              <a:defRPr/>
            </a:lvl4pPr>
            <a:lvl5pPr marL="2286000" lvl="4" indent="-342900" algn="l">
              <a:spcBef>
                <a:spcPts val="450"/>
              </a:spcBef>
              <a:spcAft>
                <a:spcPts val="0"/>
              </a:spcAft>
              <a:buSzPts val="1800"/>
              <a:buChar char="🞆"/>
              <a:defRPr/>
            </a:lvl5pPr>
            <a:lvl6pPr marL="2743200" lvl="5" indent="-342900" algn="l">
              <a:spcBef>
                <a:spcPts val="450"/>
              </a:spcBef>
              <a:spcAft>
                <a:spcPts val="0"/>
              </a:spcAft>
              <a:buSzPts val="1800"/>
              <a:buChar char="🞆"/>
              <a:defRPr/>
            </a:lvl6pPr>
            <a:lvl7pPr marL="3200400" lvl="6" indent="-342900" algn="l">
              <a:spcBef>
                <a:spcPts val="450"/>
              </a:spcBef>
              <a:spcAft>
                <a:spcPts val="0"/>
              </a:spcAft>
              <a:buSzPts val="1800"/>
              <a:buChar char="🞆"/>
              <a:defRPr/>
            </a:lvl7pPr>
            <a:lvl8pPr marL="3657600" lvl="7" indent="-342900" algn="l">
              <a:spcBef>
                <a:spcPts val="450"/>
              </a:spcBef>
              <a:spcAft>
                <a:spcPts val="0"/>
              </a:spcAft>
              <a:buSzPts val="1800"/>
              <a:buChar char="🞆"/>
              <a:defRPr/>
            </a:lvl8pPr>
            <a:lvl9pPr marL="4114800" lvl="8" indent="-342900" algn="l">
              <a:spcBef>
                <a:spcPts val="450"/>
              </a:spcBef>
              <a:spcAft>
                <a:spcPts val="450"/>
              </a:spcAft>
              <a:buSzPts val="1800"/>
              <a:buChar char="🞆"/>
              <a:defRPr/>
            </a:lvl9pPr>
          </a:lstStyle>
          <a:p>
            <a:endParaRPr/>
          </a:p>
        </p:txBody>
      </p:sp>
      <p:sp>
        <p:nvSpPr>
          <p:cNvPr id="270" name="Google Shape;270;p58"/>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58"/>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58"/>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6"/>
        <p:cNvGrpSpPr/>
        <p:nvPr/>
      </p:nvGrpSpPr>
      <p:grpSpPr>
        <a:xfrm>
          <a:off x="0" y="0"/>
          <a:ext cx="0" cy="0"/>
          <a:chOff x="0" y="0"/>
          <a:chExt cx="0" cy="0"/>
        </a:xfrm>
      </p:grpSpPr>
      <p:sp>
        <p:nvSpPr>
          <p:cNvPr id="37" name="Google Shape;37;p31"/>
          <p:cNvSpPr/>
          <p:nvPr/>
        </p:nvSpPr>
        <p:spPr>
          <a:xfrm>
            <a:off x="0" y="0"/>
            <a:ext cx="9144000" cy="4572001"/>
          </a:xfrm>
          <a:prstGeom prst="rect">
            <a:avLst/>
          </a:prstGeom>
          <a:solidFill>
            <a:srgbClr val="93C6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1"/>
          <p:cNvSpPr/>
          <p:nvPr/>
        </p:nvSpPr>
        <p:spPr>
          <a:xfrm>
            <a:off x="4762" y="0"/>
            <a:ext cx="9139239" cy="4572001"/>
          </a:xfrm>
          <a:custGeom>
            <a:avLst/>
            <a:gdLst/>
            <a:ahLst/>
            <a:cxnLst/>
            <a:rect l="l" t="t" r="r" b="b"/>
            <a:pathLst>
              <a:path w="9139239" h="4572001" extrusionOk="0">
                <a:moveTo>
                  <a:pt x="9139239" y="4171458"/>
                </a:moveTo>
                <a:lnTo>
                  <a:pt x="9139239" y="4479120"/>
                </a:lnTo>
                <a:lnTo>
                  <a:pt x="9061857" y="4572001"/>
                </a:lnTo>
                <a:lnTo>
                  <a:pt x="8867616" y="4572001"/>
                </a:lnTo>
                <a:cubicBezTo>
                  <a:pt x="8974940" y="4496648"/>
                  <a:pt x="9059271" y="4392377"/>
                  <a:pt x="9109281" y="4270954"/>
                </a:cubicBezTo>
                <a:close/>
                <a:moveTo>
                  <a:pt x="9139239" y="4017903"/>
                </a:moveTo>
                <a:lnTo>
                  <a:pt x="9139239" y="4146549"/>
                </a:lnTo>
                <a:lnTo>
                  <a:pt x="9061849" y="4168266"/>
                </a:lnTo>
                <a:cubicBezTo>
                  <a:pt x="8867508" y="4236060"/>
                  <a:pt x="8712637" y="4384208"/>
                  <a:pt x="8639677" y="4572001"/>
                </a:cubicBezTo>
                <a:lnTo>
                  <a:pt x="8502130" y="4572001"/>
                </a:lnTo>
                <a:cubicBezTo>
                  <a:pt x="8583823" y="4319597"/>
                  <a:pt x="8787913" y="4120306"/>
                  <a:pt x="9046727" y="4039822"/>
                </a:cubicBezTo>
                <a:close/>
                <a:moveTo>
                  <a:pt x="7620280" y="3999419"/>
                </a:moveTo>
                <a:lnTo>
                  <a:pt x="7637367" y="4001042"/>
                </a:lnTo>
                <a:cubicBezTo>
                  <a:pt x="7669753" y="4001569"/>
                  <a:pt x="7701646" y="4004550"/>
                  <a:pt x="7732829" y="4010107"/>
                </a:cubicBezTo>
                <a:cubicBezTo>
                  <a:pt x="7738405" y="4009688"/>
                  <a:pt x="7743733" y="4010636"/>
                  <a:pt x="7749042" y="4011646"/>
                </a:cubicBezTo>
                <a:lnTo>
                  <a:pt x="7749159" y="4012794"/>
                </a:lnTo>
                <a:cubicBezTo>
                  <a:pt x="8061238" y="4064450"/>
                  <a:pt x="8314467" y="4283539"/>
                  <a:pt x="8407830" y="4572001"/>
                </a:cubicBezTo>
                <a:lnTo>
                  <a:pt x="8270283" y="4572001"/>
                </a:lnTo>
                <a:cubicBezTo>
                  <a:pt x="8186900" y="4357380"/>
                  <a:pt x="7996531" y="4194541"/>
                  <a:pt x="7762529" y="4144250"/>
                </a:cubicBezTo>
                <a:cubicBezTo>
                  <a:pt x="7797023" y="4319651"/>
                  <a:pt x="7899246" y="4471530"/>
                  <a:pt x="8042344" y="4572001"/>
                </a:cubicBezTo>
                <a:lnTo>
                  <a:pt x="7848103" y="4572001"/>
                </a:lnTo>
                <a:cubicBezTo>
                  <a:pt x="7731971" y="4452596"/>
                  <a:pt x="7653409" y="4298519"/>
                  <a:pt x="7629044" y="4127511"/>
                </a:cubicBezTo>
                <a:cubicBezTo>
                  <a:pt x="7628876" y="4127458"/>
                  <a:pt x="7628708" y="4127453"/>
                  <a:pt x="7628538" y="4127448"/>
                </a:cubicBezTo>
                <a:lnTo>
                  <a:pt x="7628000" y="4120772"/>
                </a:lnTo>
                <a:cubicBezTo>
                  <a:pt x="7622941" y="4090522"/>
                  <a:pt x="7620490" y="4059631"/>
                  <a:pt x="7620533" y="4028296"/>
                </a:cubicBezTo>
                <a:cubicBezTo>
                  <a:pt x="7619221" y="4022668"/>
                  <a:pt x="7619162" y="4017001"/>
                  <a:pt x="7619162" y="4011320"/>
                </a:cubicBezTo>
                <a:lnTo>
                  <a:pt x="7619756" y="3999880"/>
                </a:lnTo>
                <a:lnTo>
                  <a:pt x="7620254" y="3999913"/>
                </a:lnTo>
                <a:close/>
                <a:moveTo>
                  <a:pt x="7597529" y="3999419"/>
                </a:moveTo>
                <a:lnTo>
                  <a:pt x="7597555" y="3999913"/>
                </a:lnTo>
                <a:lnTo>
                  <a:pt x="7598053" y="3999880"/>
                </a:lnTo>
                <a:lnTo>
                  <a:pt x="7598647" y="4011320"/>
                </a:lnTo>
                <a:cubicBezTo>
                  <a:pt x="7598647" y="4017001"/>
                  <a:pt x="7598588" y="4022668"/>
                  <a:pt x="7597276" y="4028296"/>
                </a:cubicBezTo>
                <a:cubicBezTo>
                  <a:pt x="7597319" y="4059631"/>
                  <a:pt x="7594868" y="4090522"/>
                  <a:pt x="7589809" y="4120772"/>
                </a:cubicBezTo>
                <a:lnTo>
                  <a:pt x="7589271" y="4127448"/>
                </a:lnTo>
                <a:cubicBezTo>
                  <a:pt x="7589101" y="4127453"/>
                  <a:pt x="7588933" y="4127458"/>
                  <a:pt x="7588765" y="4127511"/>
                </a:cubicBezTo>
                <a:cubicBezTo>
                  <a:pt x="7564400" y="4298519"/>
                  <a:pt x="7485838" y="4452596"/>
                  <a:pt x="7369706" y="4572001"/>
                </a:cubicBezTo>
                <a:lnTo>
                  <a:pt x="7175465" y="4572001"/>
                </a:lnTo>
                <a:cubicBezTo>
                  <a:pt x="7318563" y="4471530"/>
                  <a:pt x="7420786" y="4319651"/>
                  <a:pt x="7455280" y="4144250"/>
                </a:cubicBezTo>
                <a:cubicBezTo>
                  <a:pt x="7221278" y="4194541"/>
                  <a:pt x="7030909" y="4357380"/>
                  <a:pt x="6947526" y="4572001"/>
                </a:cubicBezTo>
                <a:lnTo>
                  <a:pt x="6809978" y="4572001"/>
                </a:lnTo>
                <a:cubicBezTo>
                  <a:pt x="6903341" y="4283539"/>
                  <a:pt x="7156571" y="4064450"/>
                  <a:pt x="7468650" y="4012794"/>
                </a:cubicBezTo>
                <a:lnTo>
                  <a:pt x="7468767" y="4011646"/>
                </a:lnTo>
                <a:cubicBezTo>
                  <a:pt x="7474076" y="4010636"/>
                  <a:pt x="7479404" y="4009688"/>
                  <a:pt x="7484980" y="4010107"/>
                </a:cubicBezTo>
                <a:cubicBezTo>
                  <a:pt x="7516163" y="4004550"/>
                  <a:pt x="7548056" y="4001569"/>
                  <a:pt x="7580442" y="4001042"/>
                </a:cubicBezTo>
                <a:close/>
                <a:moveTo>
                  <a:pt x="5928129" y="3999419"/>
                </a:moveTo>
                <a:lnTo>
                  <a:pt x="5945217" y="4001042"/>
                </a:lnTo>
                <a:cubicBezTo>
                  <a:pt x="5977602" y="4001569"/>
                  <a:pt x="6009495" y="4004550"/>
                  <a:pt x="6040678" y="4010107"/>
                </a:cubicBezTo>
                <a:cubicBezTo>
                  <a:pt x="6046254" y="4009688"/>
                  <a:pt x="6051582" y="4010636"/>
                  <a:pt x="6056891" y="4011646"/>
                </a:cubicBezTo>
                <a:lnTo>
                  <a:pt x="6057008" y="4012794"/>
                </a:lnTo>
                <a:cubicBezTo>
                  <a:pt x="6369087" y="4064450"/>
                  <a:pt x="6622316" y="4283539"/>
                  <a:pt x="6715680" y="4572001"/>
                </a:cubicBezTo>
                <a:lnTo>
                  <a:pt x="6578131" y="4572001"/>
                </a:lnTo>
                <a:cubicBezTo>
                  <a:pt x="6494748" y="4357380"/>
                  <a:pt x="6304380" y="4194541"/>
                  <a:pt x="6070378" y="4144250"/>
                </a:cubicBezTo>
                <a:cubicBezTo>
                  <a:pt x="6104872" y="4319650"/>
                  <a:pt x="6207095" y="4471530"/>
                  <a:pt x="6350192" y="4572001"/>
                </a:cubicBezTo>
                <a:lnTo>
                  <a:pt x="6155952" y="4572001"/>
                </a:lnTo>
                <a:cubicBezTo>
                  <a:pt x="6039820" y="4452596"/>
                  <a:pt x="5961257" y="4298519"/>
                  <a:pt x="5936893" y="4127511"/>
                </a:cubicBezTo>
                <a:cubicBezTo>
                  <a:pt x="5936725" y="4127458"/>
                  <a:pt x="5936557" y="4127453"/>
                  <a:pt x="5936387" y="4127448"/>
                </a:cubicBezTo>
                <a:lnTo>
                  <a:pt x="5935849" y="4120772"/>
                </a:lnTo>
                <a:cubicBezTo>
                  <a:pt x="5930790" y="4090522"/>
                  <a:pt x="5928340" y="4059631"/>
                  <a:pt x="5928382" y="4028296"/>
                </a:cubicBezTo>
                <a:cubicBezTo>
                  <a:pt x="5927070" y="4022668"/>
                  <a:pt x="5927011" y="4017001"/>
                  <a:pt x="5927011" y="4011320"/>
                </a:cubicBezTo>
                <a:lnTo>
                  <a:pt x="5927605" y="3999880"/>
                </a:lnTo>
                <a:lnTo>
                  <a:pt x="5928103" y="3999913"/>
                </a:lnTo>
                <a:close/>
                <a:moveTo>
                  <a:pt x="5905378" y="3999419"/>
                </a:moveTo>
                <a:lnTo>
                  <a:pt x="5905404" y="3999913"/>
                </a:lnTo>
                <a:lnTo>
                  <a:pt x="5905902" y="3999880"/>
                </a:lnTo>
                <a:lnTo>
                  <a:pt x="5906496" y="4011320"/>
                </a:lnTo>
                <a:cubicBezTo>
                  <a:pt x="5906496" y="4017001"/>
                  <a:pt x="5906437" y="4022668"/>
                  <a:pt x="5905125" y="4028296"/>
                </a:cubicBezTo>
                <a:cubicBezTo>
                  <a:pt x="5905167" y="4059631"/>
                  <a:pt x="5902717" y="4090522"/>
                  <a:pt x="5897658" y="4120772"/>
                </a:cubicBezTo>
                <a:lnTo>
                  <a:pt x="5897120" y="4127448"/>
                </a:lnTo>
                <a:cubicBezTo>
                  <a:pt x="5896950" y="4127453"/>
                  <a:pt x="5896782" y="4127458"/>
                  <a:pt x="5896614" y="4127511"/>
                </a:cubicBezTo>
                <a:cubicBezTo>
                  <a:pt x="5872249" y="4298519"/>
                  <a:pt x="5793686" y="4452596"/>
                  <a:pt x="5677555" y="4572001"/>
                </a:cubicBezTo>
                <a:lnTo>
                  <a:pt x="5483314" y="4572001"/>
                </a:lnTo>
                <a:cubicBezTo>
                  <a:pt x="5626412" y="4471530"/>
                  <a:pt x="5728635" y="4319650"/>
                  <a:pt x="5763129" y="4144250"/>
                </a:cubicBezTo>
                <a:cubicBezTo>
                  <a:pt x="5529126" y="4194541"/>
                  <a:pt x="5338758" y="4357380"/>
                  <a:pt x="5255375" y="4572001"/>
                </a:cubicBezTo>
                <a:lnTo>
                  <a:pt x="5117827" y="4572001"/>
                </a:lnTo>
                <a:cubicBezTo>
                  <a:pt x="5211190" y="4283539"/>
                  <a:pt x="5464420" y="4064450"/>
                  <a:pt x="5776499" y="4012794"/>
                </a:cubicBezTo>
                <a:lnTo>
                  <a:pt x="5776616" y="4011646"/>
                </a:lnTo>
                <a:cubicBezTo>
                  <a:pt x="5781926" y="4010636"/>
                  <a:pt x="5787253" y="4009688"/>
                  <a:pt x="5792829" y="4010107"/>
                </a:cubicBezTo>
                <a:cubicBezTo>
                  <a:pt x="5824012" y="4004550"/>
                  <a:pt x="5855905" y="4001569"/>
                  <a:pt x="5888290" y="4001042"/>
                </a:cubicBezTo>
                <a:close/>
                <a:moveTo>
                  <a:pt x="4235979" y="3999419"/>
                </a:moveTo>
                <a:lnTo>
                  <a:pt x="4253065" y="4001042"/>
                </a:lnTo>
                <a:cubicBezTo>
                  <a:pt x="4285451" y="4001569"/>
                  <a:pt x="4317343" y="4004550"/>
                  <a:pt x="4348528" y="4010107"/>
                </a:cubicBezTo>
                <a:cubicBezTo>
                  <a:pt x="4354104" y="4009688"/>
                  <a:pt x="4359431" y="4010636"/>
                  <a:pt x="4364739" y="4011646"/>
                </a:cubicBezTo>
                <a:lnTo>
                  <a:pt x="4364856" y="4012794"/>
                </a:lnTo>
                <a:cubicBezTo>
                  <a:pt x="4676936" y="4064450"/>
                  <a:pt x="4930165" y="4283539"/>
                  <a:pt x="5023528" y="4572001"/>
                </a:cubicBezTo>
                <a:lnTo>
                  <a:pt x="4885980" y="4572001"/>
                </a:lnTo>
                <a:cubicBezTo>
                  <a:pt x="4802597" y="4357380"/>
                  <a:pt x="4612229" y="4194541"/>
                  <a:pt x="4378227" y="4144250"/>
                </a:cubicBezTo>
                <a:cubicBezTo>
                  <a:pt x="4412722" y="4319651"/>
                  <a:pt x="4514944" y="4471530"/>
                  <a:pt x="4658041" y="4572001"/>
                </a:cubicBezTo>
                <a:lnTo>
                  <a:pt x="4463800" y="4572001"/>
                </a:lnTo>
                <a:cubicBezTo>
                  <a:pt x="4347669" y="4452596"/>
                  <a:pt x="4269106" y="4298519"/>
                  <a:pt x="4244741" y="4127511"/>
                </a:cubicBezTo>
                <a:cubicBezTo>
                  <a:pt x="4244574" y="4127458"/>
                  <a:pt x="4244405" y="4127453"/>
                  <a:pt x="4244236" y="4127448"/>
                </a:cubicBezTo>
                <a:lnTo>
                  <a:pt x="4243697" y="4120772"/>
                </a:lnTo>
                <a:cubicBezTo>
                  <a:pt x="4238639" y="4090522"/>
                  <a:pt x="4236188" y="4059631"/>
                  <a:pt x="4236230" y="4028296"/>
                </a:cubicBezTo>
                <a:cubicBezTo>
                  <a:pt x="4234918" y="4022668"/>
                  <a:pt x="4234860" y="4017001"/>
                  <a:pt x="4234860" y="4011320"/>
                </a:cubicBezTo>
                <a:lnTo>
                  <a:pt x="4235454" y="3999880"/>
                </a:lnTo>
                <a:lnTo>
                  <a:pt x="4235952" y="3999913"/>
                </a:lnTo>
                <a:close/>
                <a:moveTo>
                  <a:pt x="4213227" y="3999419"/>
                </a:moveTo>
                <a:lnTo>
                  <a:pt x="4213253" y="3999913"/>
                </a:lnTo>
                <a:lnTo>
                  <a:pt x="4213751" y="3999880"/>
                </a:lnTo>
                <a:lnTo>
                  <a:pt x="4214345" y="4011320"/>
                </a:lnTo>
                <a:cubicBezTo>
                  <a:pt x="4214345" y="4017001"/>
                  <a:pt x="4214286" y="4022668"/>
                  <a:pt x="4212974" y="4028296"/>
                </a:cubicBezTo>
                <a:cubicBezTo>
                  <a:pt x="4213016" y="4059631"/>
                  <a:pt x="4210566" y="4090522"/>
                  <a:pt x="4205507" y="4120772"/>
                </a:cubicBezTo>
                <a:lnTo>
                  <a:pt x="4204969" y="4127448"/>
                </a:lnTo>
                <a:cubicBezTo>
                  <a:pt x="4204799" y="4127453"/>
                  <a:pt x="4204631" y="4127458"/>
                  <a:pt x="4204463" y="4127511"/>
                </a:cubicBezTo>
                <a:cubicBezTo>
                  <a:pt x="4180098" y="4298519"/>
                  <a:pt x="4101535" y="4452596"/>
                  <a:pt x="3985404" y="4572001"/>
                </a:cubicBezTo>
                <a:lnTo>
                  <a:pt x="3791163" y="4572001"/>
                </a:lnTo>
                <a:cubicBezTo>
                  <a:pt x="3934261" y="4471530"/>
                  <a:pt x="4036484" y="4319651"/>
                  <a:pt x="4070978" y="4144250"/>
                </a:cubicBezTo>
                <a:cubicBezTo>
                  <a:pt x="3836975" y="4194541"/>
                  <a:pt x="3646607" y="4357380"/>
                  <a:pt x="3563224" y="4572001"/>
                </a:cubicBezTo>
                <a:lnTo>
                  <a:pt x="3425676" y="4572001"/>
                </a:lnTo>
                <a:cubicBezTo>
                  <a:pt x="3519039" y="4283539"/>
                  <a:pt x="3772269" y="4064450"/>
                  <a:pt x="4084348" y="4012794"/>
                </a:cubicBezTo>
                <a:lnTo>
                  <a:pt x="4084465" y="4011646"/>
                </a:lnTo>
                <a:cubicBezTo>
                  <a:pt x="4089774" y="4010636"/>
                  <a:pt x="4095102" y="4009688"/>
                  <a:pt x="4100678" y="4010107"/>
                </a:cubicBezTo>
                <a:cubicBezTo>
                  <a:pt x="4131861" y="4004550"/>
                  <a:pt x="4163754" y="4001569"/>
                  <a:pt x="4196139" y="4001042"/>
                </a:cubicBezTo>
                <a:close/>
                <a:moveTo>
                  <a:pt x="2543827" y="3999419"/>
                </a:moveTo>
                <a:lnTo>
                  <a:pt x="2560914" y="4001042"/>
                </a:lnTo>
                <a:cubicBezTo>
                  <a:pt x="2593300" y="4001569"/>
                  <a:pt x="2625192" y="4004550"/>
                  <a:pt x="2656376" y="4010107"/>
                </a:cubicBezTo>
                <a:cubicBezTo>
                  <a:pt x="2661952" y="4009688"/>
                  <a:pt x="2667280" y="4010636"/>
                  <a:pt x="2672588" y="4011646"/>
                </a:cubicBezTo>
                <a:lnTo>
                  <a:pt x="2672706" y="4012794"/>
                </a:lnTo>
                <a:cubicBezTo>
                  <a:pt x="2984785" y="4064450"/>
                  <a:pt x="3238014" y="4283539"/>
                  <a:pt x="3331377" y="4572001"/>
                </a:cubicBezTo>
                <a:lnTo>
                  <a:pt x="3193830" y="4572001"/>
                </a:lnTo>
                <a:cubicBezTo>
                  <a:pt x="3110446" y="4357380"/>
                  <a:pt x="2920078" y="4194541"/>
                  <a:pt x="2686076" y="4144250"/>
                </a:cubicBezTo>
                <a:cubicBezTo>
                  <a:pt x="2720570" y="4319650"/>
                  <a:pt x="2822793" y="4471530"/>
                  <a:pt x="2965890" y="4572001"/>
                </a:cubicBezTo>
                <a:lnTo>
                  <a:pt x="2771649" y="4572001"/>
                </a:lnTo>
                <a:cubicBezTo>
                  <a:pt x="2655518" y="4452596"/>
                  <a:pt x="2576955" y="4298519"/>
                  <a:pt x="2552590" y="4127511"/>
                </a:cubicBezTo>
                <a:cubicBezTo>
                  <a:pt x="2552423" y="4127458"/>
                  <a:pt x="2552254" y="4127453"/>
                  <a:pt x="2552085" y="4127448"/>
                </a:cubicBezTo>
                <a:lnTo>
                  <a:pt x="2551547" y="4120772"/>
                </a:lnTo>
                <a:cubicBezTo>
                  <a:pt x="2546488" y="4090522"/>
                  <a:pt x="2544037" y="4059631"/>
                  <a:pt x="2544079" y="4028296"/>
                </a:cubicBezTo>
                <a:cubicBezTo>
                  <a:pt x="2542767" y="4022668"/>
                  <a:pt x="2542709" y="4017001"/>
                  <a:pt x="2542709" y="4011320"/>
                </a:cubicBezTo>
                <a:lnTo>
                  <a:pt x="2543303" y="3999880"/>
                </a:lnTo>
                <a:lnTo>
                  <a:pt x="2543801" y="3999913"/>
                </a:lnTo>
                <a:close/>
                <a:moveTo>
                  <a:pt x="2521076" y="3999419"/>
                </a:moveTo>
                <a:lnTo>
                  <a:pt x="2521102" y="3999913"/>
                </a:lnTo>
                <a:lnTo>
                  <a:pt x="2521600" y="3999880"/>
                </a:lnTo>
                <a:lnTo>
                  <a:pt x="2522194" y="4011320"/>
                </a:lnTo>
                <a:cubicBezTo>
                  <a:pt x="2522194" y="4017001"/>
                  <a:pt x="2522135" y="4022668"/>
                  <a:pt x="2520823" y="4028296"/>
                </a:cubicBezTo>
                <a:cubicBezTo>
                  <a:pt x="2520865" y="4059631"/>
                  <a:pt x="2518415" y="4090522"/>
                  <a:pt x="2513356" y="4120772"/>
                </a:cubicBezTo>
                <a:lnTo>
                  <a:pt x="2512818" y="4127448"/>
                </a:lnTo>
                <a:cubicBezTo>
                  <a:pt x="2512648" y="4127453"/>
                  <a:pt x="2512480" y="4127458"/>
                  <a:pt x="2512312" y="4127511"/>
                </a:cubicBezTo>
                <a:cubicBezTo>
                  <a:pt x="2487947" y="4298519"/>
                  <a:pt x="2409385" y="4452596"/>
                  <a:pt x="2293253" y="4572001"/>
                </a:cubicBezTo>
                <a:lnTo>
                  <a:pt x="2099012" y="4572001"/>
                </a:lnTo>
                <a:cubicBezTo>
                  <a:pt x="2242110" y="4471530"/>
                  <a:pt x="2344333" y="4319651"/>
                  <a:pt x="2378827" y="4144250"/>
                </a:cubicBezTo>
                <a:cubicBezTo>
                  <a:pt x="2144825" y="4194541"/>
                  <a:pt x="1954456" y="4357380"/>
                  <a:pt x="1871073" y="4572001"/>
                </a:cubicBezTo>
                <a:lnTo>
                  <a:pt x="1733525" y="4572001"/>
                </a:lnTo>
                <a:cubicBezTo>
                  <a:pt x="1826888" y="4283539"/>
                  <a:pt x="2080118" y="4064450"/>
                  <a:pt x="2392197" y="4012794"/>
                </a:cubicBezTo>
                <a:lnTo>
                  <a:pt x="2392314" y="4011646"/>
                </a:lnTo>
                <a:cubicBezTo>
                  <a:pt x="2397623" y="4010636"/>
                  <a:pt x="2402951" y="4009688"/>
                  <a:pt x="2408527" y="4010107"/>
                </a:cubicBezTo>
                <a:cubicBezTo>
                  <a:pt x="2439710" y="4004550"/>
                  <a:pt x="2471603" y="4001569"/>
                  <a:pt x="2503988" y="4001042"/>
                </a:cubicBezTo>
                <a:close/>
                <a:moveTo>
                  <a:pt x="851676" y="3999419"/>
                </a:moveTo>
                <a:lnTo>
                  <a:pt x="868763" y="4001042"/>
                </a:lnTo>
                <a:cubicBezTo>
                  <a:pt x="901149" y="4001569"/>
                  <a:pt x="933041" y="4004550"/>
                  <a:pt x="964225" y="4010107"/>
                </a:cubicBezTo>
                <a:cubicBezTo>
                  <a:pt x="969801" y="4009688"/>
                  <a:pt x="975129" y="4010636"/>
                  <a:pt x="980437" y="4011646"/>
                </a:cubicBezTo>
                <a:lnTo>
                  <a:pt x="980555" y="4012794"/>
                </a:lnTo>
                <a:cubicBezTo>
                  <a:pt x="1292634" y="4064450"/>
                  <a:pt x="1545864" y="4283539"/>
                  <a:pt x="1639226" y="4572001"/>
                </a:cubicBezTo>
                <a:lnTo>
                  <a:pt x="1501679" y="4572001"/>
                </a:lnTo>
                <a:cubicBezTo>
                  <a:pt x="1418296" y="4357380"/>
                  <a:pt x="1227927" y="4194541"/>
                  <a:pt x="993925" y="4144250"/>
                </a:cubicBezTo>
                <a:cubicBezTo>
                  <a:pt x="1028419" y="4319651"/>
                  <a:pt x="1130642" y="4471530"/>
                  <a:pt x="1273740" y="4572001"/>
                </a:cubicBezTo>
                <a:lnTo>
                  <a:pt x="1079499" y="4572001"/>
                </a:lnTo>
                <a:cubicBezTo>
                  <a:pt x="963367" y="4452596"/>
                  <a:pt x="884804" y="4298519"/>
                  <a:pt x="860439" y="4127511"/>
                </a:cubicBezTo>
                <a:cubicBezTo>
                  <a:pt x="860272" y="4127458"/>
                  <a:pt x="860103" y="4127453"/>
                  <a:pt x="859934" y="4127448"/>
                </a:cubicBezTo>
                <a:lnTo>
                  <a:pt x="859396" y="4120772"/>
                </a:lnTo>
                <a:cubicBezTo>
                  <a:pt x="854337" y="4090522"/>
                  <a:pt x="851886" y="4059631"/>
                  <a:pt x="851928" y="4028296"/>
                </a:cubicBezTo>
                <a:cubicBezTo>
                  <a:pt x="850616" y="4022668"/>
                  <a:pt x="850558" y="4017001"/>
                  <a:pt x="850558" y="4011320"/>
                </a:cubicBezTo>
                <a:lnTo>
                  <a:pt x="851152" y="3999880"/>
                </a:lnTo>
                <a:lnTo>
                  <a:pt x="851650" y="3999913"/>
                </a:lnTo>
                <a:close/>
                <a:moveTo>
                  <a:pt x="828925" y="3999419"/>
                </a:moveTo>
                <a:lnTo>
                  <a:pt x="828951" y="3999913"/>
                </a:lnTo>
                <a:lnTo>
                  <a:pt x="829449" y="3999880"/>
                </a:lnTo>
                <a:lnTo>
                  <a:pt x="830043" y="4011320"/>
                </a:lnTo>
                <a:cubicBezTo>
                  <a:pt x="830043" y="4017001"/>
                  <a:pt x="829984" y="4022668"/>
                  <a:pt x="828672" y="4028296"/>
                </a:cubicBezTo>
                <a:cubicBezTo>
                  <a:pt x="828714" y="4059631"/>
                  <a:pt x="826264" y="4090522"/>
                  <a:pt x="821205" y="4120772"/>
                </a:cubicBezTo>
                <a:lnTo>
                  <a:pt x="820667" y="4127448"/>
                </a:lnTo>
                <a:cubicBezTo>
                  <a:pt x="820497" y="4127453"/>
                  <a:pt x="820329" y="4127458"/>
                  <a:pt x="820161" y="4127511"/>
                </a:cubicBezTo>
                <a:cubicBezTo>
                  <a:pt x="795796" y="4298519"/>
                  <a:pt x="717234" y="4452596"/>
                  <a:pt x="601102" y="4572001"/>
                </a:cubicBezTo>
                <a:lnTo>
                  <a:pt x="406861" y="4572001"/>
                </a:lnTo>
                <a:cubicBezTo>
                  <a:pt x="549959" y="4471530"/>
                  <a:pt x="652182" y="4319650"/>
                  <a:pt x="686676" y="4144250"/>
                </a:cubicBezTo>
                <a:cubicBezTo>
                  <a:pt x="452674" y="4194541"/>
                  <a:pt x="262305" y="4357380"/>
                  <a:pt x="178922" y="4572001"/>
                </a:cubicBezTo>
                <a:lnTo>
                  <a:pt x="41374" y="4572001"/>
                </a:lnTo>
                <a:cubicBezTo>
                  <a:pt x="134738" y="4283539"/>
                  <a:pt x="387967" y="4064450"/>
                  <a:pt x="700046" y="4012794"/>
                </a:cubicBezTo>
                <a:lnTo>
                  <a:pt x="700163" y="4011646"/>
                </a:lnTo>
                <a:cubicBezTo>
                  <a:pt x="705472" y="4010636"/>
                  <a:pt x="710800" y="4009688"/>
                  <a:pt x="716376" y="4010107"/>
                </a:cubicBezTo>
                <a:cubicBezTo>
                  <a:pt x="747559" y="4004550"/>
                  <a:pt x="779452" y="4001569"/>
                  <a:pt x="811837" y="4001042"/>
                </a:cubicBezTo>
                <a:close/>
                <a:moveTo>
                  <a:pt x="8305836" y="3304913"/>
                </a:moveTo>
                <a:cubicBezTo>
                  <a:pt x="8030646" y="3363591"/>
                  <a:pt x="7815802" y="3576701"/>
                  <a:pt x="7762527" y="3845480"/>
                </a:cubicBezTo>
                <a:cubicBezTo>
                  <a:pt x="8037717" y="3786801"/>
                  <a:pt x="8252560" y="3573691"/>
                  <a:pt x="8305836" y="3304913"/>
                </a:cubicBezTo>
                <a:close/>
                <a:moveTo>
                  <a:pt x="6911971" y="3304913"/>
                </a:moveTo>
                <a:cubicBezTo>
                  <a:pt x="6965247" y="3573691"/>
                  <a:pt x="7180090" y="3786801"/>
                  <a:pt x="7455280" y="3845480"/>
                </a:cubicBezTo>
                <a:cubicBezTo>
                  <a:pt x="7402005" y="3576701"/>
                  <a:pt x="7187161" y="3363591"/>
                  <a:pt x="6911971" y="3304913"/>
                </a:cubicBezTo>
                <a:close/>
                <a:moveTo>
                  <a:pt x="6613685" y="3304913"/>
                </a:moveTo>
                <a:cubicBezTo>
                  <a:pt x="6338495" y="3363591"/>
                  <a:pt x="6123651" y="3576701"/>
                  <a:pt x="6070376" y="3845480"/>
                </a:cubicBezTo>
                <a:cubicBezTo>
                  <a:pt x="6345566" y="3786801"/>
                  <a:pt x="6560409" y="3573691"/>
                  <a:pt x="6613685" y="3304913"/>
                </a:cubicBezTo>
                <a:close/>
                <a:moveTo>
                  <a:pt x="5219820" y="3304913"/>
                </a:moveTo>
                <a:cubicBezTo>
                  <a:pt x="5273096" y="3573691"/>
                  <a:pt x="5487939" y="3786801"/>
                  <a:pt x="5763129" y="3845480"/>
                </a:cubicBezTo>
                <a:cubicBezTo>
                  <a:pt x="5709854" y="3576701"/>
                  <a:pt x="5495010" y="3363591"/>
                  <a:pt x="5219820" y="3304913"/>
                </a:cubicBezTo>
                <a:close/>
                <a:moveTo>
                  <a:pt x="4921534" y="3304913"/>
                </a:moveTo>
                <a:cubicBezTo>
                  <a:pt x="4646344" y="3363591"/>
                  <a:pt x="4431500" y="3576701"/>
                  <a:pt x="4378225" y="3845480"/>
                </a:cubicBezTo>
                <a:cubicBezTo>
                  <a:pt x="4653415" y="3786801"/>
                  <a:pt x="4868259" y="3573691"/>
                  <a:pt x="4921534" y="3304913"/>
                </a:cubicBezTo>
                <a:close/>
                <a:moveTo>
                  <a:pt x="3527669" y="3304913"/>
                </a:moveTo>
                <a:cubicBezTo>
                  <a:pt x="3580945" y="3573691"/>
                  <a:pt x="3795788" y="3786801"/>
                  <a:pt x="4070978" y="3845480"/>
                </a:cubicBezTo>
                <a:cubicBezTo>
                  <a:pt x="4017703" y="3576701"/>
                  <a:pt x="3802859" y="3363591"/>
                  <a:pt x="3527669" y="3304913"/>
                </a:cubicBezTo>
                <a:close/>
                <a:moveTo>
                  <a:pt x="3229383" y="3304913"/>
                </a:moveTo>
                <a:cubicBezTo>
                  <a:pt x="2954193" y="3363591"/>
                  <a:pt x="2739349" y="3576701"/>
                  <a:pt x="2686074" y="3845480"/>
                </a:cubicBezTo>
                <a:cubicBezTo>
                  <a:pt x="2961264" y="3786801"/>
                  <a:pt x="3176107" y="3573691"/>
                  <a:pt x="3229383" y="3304913"/>
                </a:cubicBezTo>
                <a:close/>
                <a:moveTo>
                  <a:pt x="1835518" y="3304913"/>
                </a:moveTo>
                <a:cubicBezTo>
                  <a:pt x="1888794" y="3573691"/>
                  <a:pt x="2103637" y="3786801"/>
                  <a:pt x="2378827" y="3845480"/>
                </a:cubicBezTo>
                <a:cubicBezTo>
                  <a:pt x="2325552" y="3576701"/>
                  <a:pt x="2110708" y="3363591"/>
                  <a:pt x="1835518" y="3304913"/>
                </a:cubicBezTo>
                <a:close/>
                <a:moveTo>
                  <a:pt x="1537232" y="3304913"/>
                </a:moveTo>
                <a:cubicBezTo>
                  <a:pt x="1262042" y="3363591"/>
                  <a:pt x="1047198" y="3576701"/>
                  <a:pt x="993923" y="3845480"/>
                </a:cubicBezTo>
                <a:cubicBezTo>
                  <a:pt x="1269113" y="3786801"/>
                  <a:pt x="1483956" y="3573691"/>
                  <a:pt x="1537232" y="3304913"/>
                </a:cubicBezTo>
                <a:close/>
                <a:moveTo>
                  <a:pt x="143367" y="3304913"/>
                </a:moveTo>
                <a:cubicBezTo>
                  <a:pt x="196643" y="3573691"/>
                  <a:pt x="411486" y="3786801"/>
                  <a:pt x="686676" y="3845480"/>
                </a:cubicBezTo>
                <a:cubicBezTo>
                  <a:pt x="633401" y="3576701"/>
                  <a:pt x="418557" y="3363591"/>
                  <a:pt x="143367" y="3304913"/>
                </a:cubicBezTo>
                <a:close/>
                <a:moveTo>
                  <a:pt x="8461873" y="3161219"/>
                </a:moveTo>
                <a:lnTo>
                  <a:pt x="8478960" y="3162829"/>
                </a:lnTo>
                <a:cubicBezTo>
                  <a:pt x="8511346" y="3163352"/>
                  <a:pt x="8543239" y="3166310"/>
                  <a:pt x="8574422" y="3171823"/>
                </a:cubicBezTo>
                <a:cubicBezTo>
                  <a:pt x="8579998" y="3171407"/>
                  <a:pt x="8585326" y="3172348"/>
                  <a:pt x="8590635" y="3173350"/>
                </a:cubicBezTo>
                <a:lnTo>
                  <a:pt x="8590752" y="3174489"/>
                </a:lnTo>
                <a:cubicBezTo>
                  <a:pt x="8815033" y="3211322"/>
                  <a:pt x="9008920" y="3333951"/>
                  <a:pt x="9135069" y="3506215"/>
                </a:cubicBezTo>
                <a:lnTo>
                  <a:pt x="9139239" y="3512974"/>
                </a:lnTo>
                <a:lnTo>
                  <a:pt x="9139239" y="3816134"/>
                </a:lnTo>
                <a:lnTo>
                  <a:pt x="9120077" y="3747490"/>
                </a:lnTo>
                <a:cubicBezTo>
                  <a:pt x="9039502" y="3525837"/>
                  <a:pt x="8844913" y="3356256"/>
                  <a:pt x="8604122" y="3304913"/>
                </a:cubicBezTo>
                <a:cubicBezTo>
                  <a:pt x="8650738" y="3540094"/>
                  <a:pt x="8821055" y="3732654"/>
                  <a:pt x="9047261" y="3816429"/>
                </a:cubicBezTo>
                <a:lnTo>
                  <a:pt x="9139239" y="3843104"/>
                </a:lnTo>
                <a:lnTo>
                  <a:pt x="9139239" y="3970603"/>
                </a:lnTo>
                <a:lnTo>
                  <a:pt x="9030179" y="3943797"/>
                </a:lnTo>
                <a:cubicBezTo>
                  <a:pt x="8735297" y="3846211"/>
                  <a:pt x="8514628" y="3594637"/>
                  <a:pt x="8470637" y="3288305"/>
                </a:cubicBezTo>
                <a:cubicBezTo>
                  <a:pt x="8470469" y="3288253"/>
                  <a:pt x="8470301" y="3288248"/>
                  <a:pt x="8470131" y="3288243"/>
                </a:cubicBezTo>
                <a:lnTo>
                  <a:pt x="8469593" y="3281619"/>
                </a:lnTo>
                <a:cubicBezTo>
                  <a:pt x="8464534" y="3251607"/>
                  <a:pt x="8462083" y="3220958"/>
                  <a:pt x="8462126" y="3189869"/>
                </a:cubicBezTo>
                <a:cubicBezTo>
                  <a:pt x="8460814" y="3184286"/>
                  <a:pt x="8460755" y="3178663"/>
                  <a:pt x="8460755" y="3173027"/>
                </a:cubicBezTo>
                <a:lnTo>
                  <a:pt x="8461349" y="3161677"/>
                </a:lnTo>
                <a:lnTo>
                  <a:pt x="8461847" y="3161709"/>
                </a:lnTo>
                <a:close/>
                <a:moveTo>
                  <a:pt x="8448085" y="3161219"/>
                </a:moveTo>
                <a:lnTo>
                  <a:pt x="8448111" y="3161709"/>
                </a:lnTo>
                <a:lnTo>
                  <a:pt x="8448609" y="3161677"/>
                </a:lnTo>
                <a:lnTo>
                  <a:pt x="8449203" y="3173027"/>
                </a:lnTo>
                <a:cubicBezTo>
                  <a:pt x="8449203" y="3178663"/>
                  <a:pt x="8449144" y="3184286"/>
                  <a:pt x="8447832" y="3189869"/>
                </a:cubicBezTo>
                <a:cubicBezTo>
                  <a:pt x="8447875" y="3220958"/>
                  <a:pt x="8445424" y="3251607"/>
                  <a:pt x="8440365" y="3281619"/>
                </a:cubicBezTo>
                <a:lnTo>
                  <a:pt x="8439827" y="3288243"/>
                </a:lnTo>
                <a:cubicBezTo>
                  <a:pt x="8439657" y="3288248"/>
                  <a:pt x="8439489" y="3288253"/>
                  <a:pt x="8439321" y="3288305"/>
                </a:cubicBezTo>
                <a:cubicBezTo>
                  <a:pt x="8389046" y="3638399"/>
                  <a:pt x="8108007" y="3916971"/>
                  <a:pt x="7749156" y="3975903"/>
                </a:cubicBezTo>
                <a:lnTo>
                  <a:pt x="7749040" y="3977042"/>
                </a:lnTo>
                <a:cubicBezTo>
                  <a:pt x="7743729" y="3978045"/>
                  <a:pt x="7738400" y="3978986"/>
                  <a:pt x="7732823" y="3978570"/>
                </a:cubicBezTo>
                <a:cubicBezTo>
                  <a:pt x="7701651" y="3984080"/>
                  <a:pt x="7669771" y="3987038"/>
                  <a:pt x="7637396" y="3987561"/>
                </a:cubicBezTo>
                <a:lnTo>
                  <a:pt x="7620278" y="3989174"/>
                </a:lnTo>
                <a:lnTo>
                  <a:pt x="7620252" y="3988683"/>
                </a:lnTo>
                <a:lnTo>
                  <a:pt x="7619753" y="3988716"/>
                </a:lnTo>
                <a:cubicBezTo>
                  <a:pt x="7619187" y="3984944"/>
                  <a:pt x="7619160" y="3981158"/>
                  <a:pt x="7619160" y="3977366"/>
                </a:cubicBezTo>
                <a:cubicBezTo>
                  <a:pt x="7619160" y="3971728"/>
                  <a:pt x="7619219" y="3966104"/>
                  <a:pt x="7620531" y="3960518"/>
                </a:cubicBezTo>
                <a:cubicBezTo>
                  <a:pt x="7620488" y="3929436"/>
                  <a:pt x="7622938" y="3898794"/>
                  <a:pt x="7627995" y="3868787"/>
                </a:cubicBezTo>
                <a:lnTo>
                  <a:pt x="7628535" y="3862150"/>
                </a:lnTo>
                <a:cubicBezTo>
                  <a:pt x="7628704" y="3862145"/>
                  <a:pt x="7628873" y="3862140"/>
                  <a:pt x="7629040" y="3862087"/>
                </a:cubicBezTo>
                <a:cubicBezTo>
                  <a:pt x="7679317" y="3511992"/>
                  <a:pt x="7960356" y="3233421"/>
                  <a:pt x="8319206" y="3174489"/>
                </a:cubicBezTo>
                <a:lnTo>
                  <a:pt x="8319323" y="3173350"/>
                </a:lnTo>
                <a:cubicBezTo>
                  <a:pt x="8324632" y="3172348"/>
                  <a:pt x="8329960" y="3171407"/>
                  <a:pt x="8335536" y="3171823"/>
                </a:cubicBezTo>
                <a:cubicBezTo>
                  <a:pt x="8366719" y="3166310"/>
                  <a:pt x="8398612" y="3163352"/>
                  <a:pt x="8430998" y="3162829"/>
                </a:cubicBezTo>
                <a:close/>
                <a:moveTo>
                  <a:pt x="6769722" y="3161219"/>
                </a:moveTo>
                <a:lnTo>
                  <a:pt x="6786810" y="3162829"/>
                </a:lnTo>
                <a:cubicBezTo>
                  <a:pt x="6819195" y="3163352"/>
                  <a:pt x="6851088" y="3166310"/>
                  <a:pt x="6882271" y="3171823"/>
                </a:cubicBezTo>
                <a:cubicBezTo>
                  <a:pt x="6887847" y="3171407"/>
                  <a:pt x="6893175" y="3172348"/>
                  <a:pt x="6898484" y="3173350"/>
                </a:cubicBezTo>
                <a:lnTo>
                  <a:pt x="6898601" y="3174489"/>
                </a:lnTo>
                <a:cubicBezTo>
                  <a:pt x="7257451" y="3233421"/>
                  <a:pt x="7538490" y="3511992"/>
                  <a:pt x="7588766" y="3862087"/>
                </a:cubicBezTo>
                <a:cubicBezTo>
                  <a:pt x="7588934" y="3862140"/>
                  <a:pt x="7589103" y="3862145"/>
                  <a:pt x="7589272" y="3862150"/>
                </a:cubicBezTo>
                <a:lnTo>
                  <a:pt x="7589812" y="3868787"/>
                </a:lnTo>
                <a:cubicBezTo>
                  <a:pt x="7594869" y="3898794"/>
                  <a:pt x="7597319" y="3929436"/>
                  <a:pt x="7597276" y="3960518"/>
                </a:cubicBezTo>
                <a:cubicBezTo>
                  <a:pt x="7598588" y="3966104"/>
                  <a:pt x="7598647" y="3971728"/>
                  <a:pt x="7598647" y="3977366"/>
                </a:cubicBezTo>
                <a:cubicBezTo>
                  <a:pt x="7598647" y="3981158"/>
                  <a:pt x="7598620" y="3984944"/>
                  <a:pt x="7598054" y="3988716"/>
                </a:cubicBezTo>
                <a:lnTo>
                  <a:pt x="7597555" y="3988683"/>
                </a:lnTo>
                <a:lnTo>
                  <a:pt x="7597529" y="3989174"/>
                </a:lnTo>
                <a:lnTo>
                  <a:pt x="7580411" y="3987561"/>
                </a:lnTo>
                <a:cubicBezTo>
                  <a:pt x="7548036" y="3987038"/>
                  <a:pt x="7516156" y="3984080"/>
                  <a:pt x="7484984" y="3978570"/>
                </a:cubicBezTo>
                <a:cubicBezTo>
                  <a:pt x="7479407" y="3978986"/>
                  <a:pt x="7474078" y="3978045"/>
                  <a:pt x="7468767" y="3977042"/>
                </a:cubicBezTo>
                <a:lnTo>
                  <a:pt x="7468651" y="3975903"/>
                </a:lnTo>
                <a:cubicBezTo>
                  <a:pt x="7109800" y="3916971"/>
                  <a:pt x="6828761" y="3638399"/>
                  <a:pt x="6778486" y="3288305"/>
                </a:cubicBezTo>
                <a:cubicBezTo>
                  <a:pt x="6778318" y="3288253"/>
                  <a:pt x="6778150" y="3288248"/>
                  <a:pt x="6777980" y="3288243"/>
                </a:cubicBezTo>
                <a:lnTo>
                  <a:pt x="6777442" y="3281619"/>
                </a:lnTo>
                <a:cubicBezTo>
                  <a:pt x="6772383" y="3251607"/>
                  <a:pt x="6769933" y="3220958"/>
                  <a:pt x="6769975" y="3189869"/>
                </a:cubicBezTo>
                <a:cubicBezTo>
                  <a:pt x="6768663" y="3184286"/>
                  <a:pt x="6768604" y="3178663"/>
                  <a:pt x="6768604" y="3173027"/>
                </a:cubicBezTo>
                <a:lnTo>
                  <a:pt x="6769198" y="3161677"/>
                </a:lnTo>
                <a:lnTo>
                  <a:pt x="6769696" y="3161709"/>
                </a:lnTo>
                <a:close/>
                <a:moveTo>
                  <a:pt x="6755934" y="3161219"/>
                </a:moveTo>
                <a:lnTo>
                  <a:pt x="6755960" y="3161709"/>
                </a:lnTo>
                <a:lnTo>
                  <a:pt x="6756458" y="3161677"/>
                </a:lnTo>
                <a:lnTo>
                  <a:pt x="6757052" y="3173027"/>
                </a:lnTo>
                <a:cubicBezTo>
                  <a:pt x="6757052" y="3178663"/>
                  <a:pt x="6756994" y="3184286"/>
                  <a:pt x="6755682" y="3189869"/>
                </a:cubicBezTo>
                <a:cubicBezTo>
                  <a:pt x="6755724" y="3220958"/>
                  <a:pt x="6753273" y="3251607"/>
                  <a:pt x="6748215" y="3281619"/>
                </a:cubicBezTo>
                <a:lnTo>
                  <a:pt x="6747676" y="3288243"/>
                </a:lnTo>
                <a:cubicBezTo>
                  <a:pt x="6747507" y="3288248"/>
                  <a:pt x="6747338" y="3288253"/>
                  <a:pt x="6747171" y="3288305"/>
                </a:cubicBezTo>
                <a:cubicBezTo>
                  <a:pt x="6696895" y="3638399"/>
                  <a:pt x="6415856" y="3916971"/>
                  <a:pt x="6057005" y="3975903"/>
                </a:cubicBezTo>
                <a:lnTo>
                  <a:pt x="6056889" y="3977042"/>
                </a:lnTo>
                <a:cubicBezTo>
                  <a:pt x="6051578" y="3978045"/>
                  <a:pt x="6046249" y="3978986"/>
                  <a:pt x="6040672" y="3978570"/>
                </a:cubicBezTo>
                <a:cubicBezTo>
                  <a:pt x="6009500" y="3984080"/>
                  <a:pt x="5977620" y="3987038"/>
                  <a:pt x="5945246" y="3987561"/>
                </a:cubicBezTo>
                <a:lnTo>
                  <a:pt x="5928127" y="3989174"/>
                </a:lnTo>
                <a:lnTo>
                  <a:pt x="5928101" y="3988683"/>
                </a:lnTo>
                <a:lnTo>
                  <a:pt x="5927602" y="3988716"/>
                </a:lnTo>
                <a:cubicBezTo>
                  <a:pt x="5927036" y="3984944"/>
                  <a:pt x="5927009" y="3981158"/>
                  <a:pt x="5927009" y="3977366"/>
                </a:cubicBezTo>
                <a:cubicBezTo>
                  <a:pt x="5927009" y="3971728"/>
                  <a:pt x="5927068" y="3966104"/>
                  <a:pt x="5928380" y="3960518"/>
                </a:cubicBezTo>
                <a:cubicBezTo>
                  <a:pt x="5928338" y="3929436"/>
                  <a:pt x="5930787" y="3898794"/>
                  <a:pt x="5935844" y="3868787"/>
                </a:cubicBezTo>
                <a:lnTo>
                  <a:pt x="5936384" y="3862150"/>
                </a:lnTo>
                <a:cubicBezTo>
                  <a:pt x="5936553" y="3862145"/>
                  <a:pt x="5936722" y="3862140"/>
                  <a:pt x="5936890" y="3862087"/>
                </a:cubicBezTo>
                <a:cubicBezTo>
                  <a:pt x="5987166" y="3511992"/>
                  <a:pt x="6268205" y="3233421"/>
                  <a:pt x="6627056" y="3174489"/>
                </a:cubicBezTo>
                <a:lnTo>
                  <a:pt x="6627173" y="3173350"/>
                </a:lnTo>
                <a:cubicBezTo>
                  <a:pt x="6632481" y="3172348"/>
                  <a:pt x="6637809" y="3171407"/>
                  <a:pt x="6643385" y="3171823"/>
                </a:cubicBezTo>
                <a:cubicBezTo>
                  <a:pt x="6674569" y="3166310"/>
                  <a:pt x="6706461" y="3163352"/>
                  <a:pt x="6738847" y="3162829"/>
                </a:cubicBezTo>
                <a:close/>
                <a:moveTo>
                  <a:pt x="5077571" y="3161219"/>
                </a:moveTo>
                <a:lnTo>
                  <a:pt x="5094659" y="3162829"/>
                </a:lnTo>
                <a:cubicBezTo>
                  <a:pt x="5127044" y="3163352"/>
                  <a:pt x="5158937" y="3166310"/>
                  <a:pt x="5190120" y="3171823"/>
                </a:cubicBezTo>
                <a:cubicBezTo>
                  <a:pt x="5195696" y="3171407"/>
                  <a:pt x="5201024" y="3172348"/>
                  <a:pt x="5206334" y="3173350"/>
                </a:cubicBezTo>
                <a:lnTo>
                  <a:pt x="5206450" y="3174489"/>
                </a:lnTo>
                <a:cubicBezTo>
                  <a:pt x="5565300" y="3233421"/>
                  <a:pt x="5846339" y="3511992"/>
                  <a:pt x="5896616" y="3862087"/>
                </a:cubicBezTo>
                <a:cubicBezTo>
                  <a:pt x="5896783" y="3862140"/>
                  <a:pt x="5896953" y="3862145"/>
                  <a:pt x="5897121" y="3862150"/>
                </a:cubicBezTo>
                <a:lnTo>
                  <a:pt x="5897662" y="3868787"/>
                </a:lnTo>
                <a:cubicBezTo>
                  <a:pt x="5902718" y="3898794"/>
                  <a:pt x="5905168" y="3929436"/>
                  <a:pt x="5905126" y="3960518"/>
                </a:cubicBezTo>
                <a:cubicBezTo>
                  <a:pt x="5906438" y="3966104"/>
                  <a:pt x="5906496" y="3971728"/>
                  <a:pt x="5906496" y="3977366"/>
                </a:cubicBezTo>
                <a:cubicBezTo>
                  <a:pt x="5906496" y="3981158"/>
                  <a:pt x="5906469" y="3984944"/>
                  <a:pt x="5905903" y="3988716"/>
                </a:cubicBezTo>
                <a:lnTo>
                  <a:pt x="5905404" y="3988683"/>
                </a:lnTo>
                <a:lnTo>
                  <a:pt x="5905378" y="3989174"/>
                </a:lnTo>
                <a:lnTo>
                  <a:pt x="5888260" y="3987561"/>
                </a:lnTo>
                <a:cubicBezTo>
                  <a:pt x="5855886" y="3987038"/>
                  <a:pt x="5824005" y="3984080"/>
                  <a:pt x="5792833" y="3978570"/>
                </a:cubicBezTo>
                <a:cubicBezTo>
                  <a:pt x="5787256" y="3978986"/>
                  <a:pt x="5781927" y="3978045"/>
                  <a:pt x="5776617" y="3977042"/>
                </a:cubicBezTo>
                <a:lnTo>
                  <a:pt x="5776501" y="3975903"/>
                </a:lnTo>
                <a:cubicBezTo>
                  <a:pt x="5417649" y="3916971"/>
                  <a:pt x="5136610" y="3638399"/>
                  <a:pt x="5086335" y="3288305"/>
                </a:cubicBezTo>
                <a:cubicBezTo>
                  <a:pt x="5086167" y="3288253"/>
                  <a:pt x="5085999" y="3288248"/>
                  <a:pt x="5085830" y="3288243"/>
                </a:cubicBezTo>
                <a:lnTo>
                  <a:pt x="5085291" y="3281619"/>
                </a:lnTo>
                <a:cubicBezTo>
                  <a:pt x="5080233" y="3251607"/>
                  <a:pt x="5077782" y="3220958"/>
                  <a:pt x="5077824" y="3189869"/>
                </a:cubicBezTo>
                <a:cubicBezTo>
                  <a:pt x="5076512" y="3184286"/>
                  <a:pt x="5076453" y="3178663"/>
                  <a:pt x="5076453" y="3173027"/>
                </a:cubicBezTo>
                <a:lnTo>
                  <a:pt x="5077047" y="3161677"/>
                </a:lnTo>
                <a:lnTo>
                  <a:pt x="5077545" y="3161709"/>
                </a:lnTo>
                <a:close/>
                <a:moveTo>
                  <a:pt x="5063783" y="3161219"/>
                </a:moveTo>
                <a:lnTo>
                  <a:pt x="5063809" y="3161709"/>
                </a:lnTo>
                <a:lnTo>
                  <a:pt x="5064307" y="3161677"/>
                </a:lnTo>
                <a:lnTo>
                  <a:pt x="5064902" y="3173027"/>
                </a:lnTo>
                <a:cubicBezTo>
                  <a:pt x="5064902" y="3178663"/>
                  <a:pt x="5064842" y="3184286"/>
                  <a:pt x="5063530" y="3189869"/>
                </a:cubicBezTo>
                <a:cubicBezTo>
                  <a:pt x="5063572" y="3220958"/>
                  <a:pt x="5061122" y="3251607"/>
                  <a:pt x="5056063" y="3281619"/>
                </a:cubicBezTo>
                <a:lnTo>
                  <a:pt x="5055525" y="3288243"/>
                </a:lnTo>
                <a:cubicBezTo>
                  <a:pt x="5055355" y="3288248"/>
                  <a:pt x="5055187" y="3288253"/>
                  <a:pt x="5055019" y="3288305"/>
                </a:cubicBezTo>
                <a:cubicBezTo>
                  <a:pt x="5004744" y="3638399"/>
                  <a:pt x="4723705" y="3916971"/>
                  <a:pt x="4364853" y="3975903"/>
                </a:cubicBezTo>
                <a:lnTo>
                  <a:pt x="4364737" y="3977042"/>
                </a:lnTo>
                <a:cubicBezTo>
                  <a:pt x="4359427" y="3978045"/>
                  <a:pt x="4354098" y="3978986"/>
                  <a:pt x="4348521" y="3978570"/>
                </a:cubicBezTo>
                <a:cubicBezTo>
                  <a:pt x="4317350" y="3984080"/>
                  <a:pt x="4285468" y="3987038"/>
                  <a:pt x="4253094" y="3987561"/>
                </a:cubicBezTo>
                <a:lnTo>
                  <a:pt x="4235976" y="3989174"/>
                </a:lnTo>
                <a:lnTo>
                  <a:pt x="4235950" y="3988683"/>
                </a:lnTo>
                <a:lnTo>
                  <a:pt x="4235451" y="3988716"/>
                </a:lnTo>
                <a:cubicBezTo>
                  <a:pt x="4234885" y="3984944"/>
                  <a:pt x="4234858" y="3981158"/>
                  <a:pt x="4234858" y="3977366"/>
                </a:cubicBezTo>
                <a:cubicBezTo>
                  <a:pt x="4234858" y="3971728"/>
                  <a:pt x="4234916" y="3966104"/>
                  <a:pt x="4236228" y="3960518"/>
                </a:cubicBezTo>
                <a:cubicBezTo>
                  <a:pt x="4236186" y="3929436"/>
                  <a:pt x="4238636" y="3898794"/>
                  <a:pt x="4243692" y="3868787"/>
                </a:cubicBezTo>
                <a:lnTo>
                  <a:pt x="4244233" y="3862150"/>
                </a:lnTo>
                <a:cubicBezTo>
                  <a:pt x="4244401" y="3862145"/>
                  <a:pt x="4244571" y="3862140"/>
                  <a:pt x="4244738" y="3862087"/>
                </a:cubicBezTo>
                <a:cubicBezTo>
                  <a:pt x="4295015" y="3511992"/>
                  <a:pt x="4576054" y="3233421"/>
                  <a:pt x="4934904" y="3174489"/>
                </a:cubicBezTo>
                <a:lnTo>
                  <a:pt x="4935021" y="3173350"/>
                </a:lnTo>
                <a:cubicBezTo>
                  <a:pt x="4940330" y="3172348"/>
                  <a:pt x="4945658" y="3171407"/>
                  <a:pt x="4951234" y="3171823"/>
                </a:cubicBezTo>
                <a:cubicBezTo>
                  <a:pt x="4982417" y="3166310"/>
                  <a:pt x="5014310" y="3163352"/>
                  <a:pt x="5046695" y="3162829"/>
                </a:cubicBezTo>
                <a:close/>
                <a:moveTo>
                  <a:pt x="3385420" y="3161219"/>
                </a:moveTo>
                <a:lnTo>
                  <a:pt x="3402507" y="3162829"/>
                </a:lnTo>
                <a:cubicBezTo>
                  <a:pt x="3434893" y="3163352"/>
                  <a:pt x="3466785" y="3166310"/>
                  <a:pt x="3497969" y="3171823"/>
                </a:cubicBezTo>
                <a:cubicBezTo>
                  <a:pt x="3503545" y="3171407"/>
                  <a:pt x="3508873" y="3172348"/>
                  <a:pt x="3514181" y="3173350"/>
                </a:cubicBezTo>
                <a:lnTo>
                  <a:pt x="3514298" y="3174489"/>
                </a:lnTo>
                <a:cubicBezTo>
                  <a:pt x="3873149" y="3233421"/>
                  <a:pt x="4154188" y="3511992"/>
                  <a:pt x="4204464" y="3862087"/>
                </a:cubicBezTo>
                <a:cubicBezTo>
                  <a:pt x="4204632" y="3862140"/>
                  <a:pt x="4204801" y="3862145"/>
                  <a:pt x="4204970" y="3862150"/>
                </a:cubicBezTo>
                <a:lnTo>
                  <a:pt x="4205510" y="3868787"/>
                </a:lnTo>
                <a:cubicBezTo>
                  <a:pt x="4210567" y="3898794"/>
                  <a:pt x="4213016" y="3929436"/>
                  <a:pt x="4212974" y="3960518"/>
                </a:cubicBezTo>
                <a:cubicBezTo>
                  <a:pt x="4214286" y="3966104"/>
                  <a:pt x="4214345" y="3971728"/>
                  <a:pt x="4214345" y="3977366"/>
                </a:cubicBezTo>
                <a:cubicBezTo>
                  <a:pt x="4214345" y="3981158"/>
                  <a:pt x="4214318" y="3984944"/>
                  <a:pt x="4213752" y="3988716"/>
                </a:cubicBezTo>
                <a:lnTo>
                  <a:pt x="4213253" y="3988683"/>
                </a:lnTo>
                <a:lnTo>
                  <a:pt x="4213227" y="3989174"/>
                </a:lnTo>
                <a:lnTo>
                  <a:pt x="4196108" y="3987561"/>
                </a:lnTo>
                <a:cubicBezTo>
                  <a:pt x="4163734" y="3987038"/>
                  <a:pt x="4131854" y="3984080"/>
                  <a:pt x="4100682" y="3978570"/>
                </a:cubicBezTo>
                <a:cubicBezTo>
                  <a:pt x="4095105" y="3978986"/>
                  <a:pt x="4089776" y="3978045"/>
                  <a:pt x="4084465" y="3977042"/>
                </a:cubicBezTo>
                <a:lnTo>
                  <a:pt x="4084349" y="3975903"/>
                </a:lnTo>
                <a:cubicBezTo>
                  <a:pt x="3725498" y="3916971"/>
                  <a:pt x="3444459" y="3638399"/>
                  <a:pt x="3394183" y="3288305"/>
                </a:cubicBezTo>
                <a:cubicBezTo>
                  <a:pt x="3394016" y="3288253"/>
                  <a:pt x="3393847" y="3288248"/>
                  <a:pt x="3393678" y="3288243"/>
                </a:cubicBezTo>
                <a:lnTo>
                  <a:pt x="3393139" y="3281619"/>
                </a:lnTo>
                <a:cubicBezTo>
                  <a:pt x="3388081" y="3251607"/>
                  <a:pt x="3385630" y="3220958"/>
                  <a:pt x="3385672" y="3189869"/>
                </a:cubicBezTo>
                <a:cubicBezTo>
                  <a:pt x="3384360" y="3184286"/>
                  <a:pt x="3384302" y="3178663"/>
                  <a:pt x="3384302" y="3173027"/>
                </a:cubicBezTo>
                <a:lnTo>
                  <a:pt x="3384896" y="3161677"/>
                </a:lnTo>
                <a:lnTo>
                  <a:pt x="3385394" y="3161709"/>
                </a:lnTo>
                <a:close/>
                <a:moveTo>
                  <a:pt x="3371632" y="3161219"/>
                </a:moveTo>
                <a:lnTo>
                  <a:pt x="3371658" y="3161709"/>
                </a:lnTo>
                <a:lnTo>
                  <a:pt x="3372156" y="3161677"/>
                </a:lnTo>
                <a:lnTo>
                  <a:pt x="3372750" y="3173027"/>
                </a:lnTo>
                <a:cubicBezTo>
                  <a:pt x="3372750" y="3178663"/>
                  <a:pt x="3372691" y="3184286"/>
                  <a:pt x="3371379" y="3189869"/>
                </a:cubicBezTo>
                <a:cubicBezTo>
                  <a:pt x="3371421" y="3220958"/>
                  <a:pt x="3368971" y="3251607"/>
                  <a:pt x="3363912" y="3281619"/>
                </a:cubicBezTo>
                <a:lnTo>
                  <a:pt x="3363374" y="3288243"/>
                </a:lnTo>
                <a:cubicBezTo>
                  <a:pt x="3363204" y="3288248"/>
                  <a:pt x="3363036" y="3288253"/>
                  <a:pt x="3362868" y="3288305"/>
                </a:cubicBezTo>
                <a:cubicBezTo>
                  <a:pt x="3312593" y="3638399"/>
                  <a:pt x="3031554" y="3916971"/>
                  <a:pt x="2672703" y="3975903"/>
                </a:cubicBezTo>
                <a:lnTo>
                  <a:pt x="2672586" y="3977042"/>
                </a:lnTo>
                <a:cubicBezTo>
                  <a:pt x="2667276" y="3978045"/>
                  <a:pt x="2661947" y="3978986"/>
                  <a:pt x="2656370" y="3978570"/>
                </a:cubicBezTo>
                <a:cubicBezTo>
                  <a:pt x="2625198" y="3984080"/>
                  <a:pt x="2593318" y="3987038"/>
                  <a:pt x="2560943" y="3987561"/>
                </a:cubicBezTo>
                <a:lnTo>
                  <a:pt x="2543825" y="3989174"/>
                </a:lnTo>
                <a:lnTo>
                  <a:pt x="2543799" y="3988683"/>
                </a:lnTo>
                <a:lnTo>
                  <a:pt x="2543300" y="3988716"/>
                </a:lnTo>
                <a:cubicBezTo>
                  <a:pt x="2542734" y="3984944"/>
                  <a:pt x="2542707" y="3981158"/>
                  <a:pt x="2542707" y="3977366"/>
                </a:cubicBezTo>
                <a:cubicBezTo>
                  <a:pt x="2542707" y="3971728"/>
                  <a:pt x="2542765" y="3966104"/>
                  <a:pt x="2544077" y="3960518"/>
                </a:cubicBezTo>
                <a:cubicBezTo>
                  <a:pt x="2544035" y="3929436"/>
                  <a:pt x="2546485" y="3898794"/>
                  <a:pt x="2551541" y="3868787"/>
                </a:cubicBezTo>
                <a:lnTo>
                  <a:pt x="2552082" y="3862150"/>
                </a:lnTo>
                <a:cubicBezTo>
                  <a:pt x="2552250" y="3862145"/>
                  <a:pt x="2552420" y="3862140"/>
                  <a:pt x="2552587" y="3862087"/>
                </a:cubicBezTo>
                <a:cubicBezTo>
                  <a:pt x="2602864" y="3511992"/>
                  <a:pt x="2883903" y="3233421"/>
                  <a:pt x="3242753" y="3174489"/>
                </a:cubicBezTo>
                <a:lnTo>
                  <a:pt x="3242870" y="3173350"/>
                </a:lnTo>
                <a:cubicBezTo>
                  <a:pt x="3248179" y="3172348"/>
                  <a:pt x="3253507" y="3171407"/>
                  <a:pt x="3259083" y="3171823"/>
                </a:cubicBezTo>
                <a:cubicBezTo>
                  <a:pt x="3290266" y="3166310"/>
                  <a:pt x="3322159" y="3163352"/>
                  <a:pt x="3354544" y="3162829"/>
                </a:cubicBezTo>
                <a:close/>
                <a:moveTo>
                  <a:pt x="1693269" y="3161219"/>
                </a:moveTo>
                <a:lnTo>
                  <a:pt x="1710356" y="3162829"/>
                </a:lnTo>
                <a:cubicBezTo>
                  <a:pt x="1742742" y="3163352"/>
                  <a:pt x="1774634" y="3166310"/>
                  <a:pt x="1805818" y="3171823"/>
                </a:cubicBezTo>
                <a:cubicBezTo>
                  <a:pt x="1811394" y="3171407"/>
                  <a:pt x="1816722" y="3172348"/>
                  <a:pt x="1822030" y="3173350"/>
                </a:cubicBezTo>
                <a:lnTo>
                  <a:pt x="1822148" y="3174489"/>
                </a:lnTo>
                <a:cubicBezTo>
                  <a:pt x="2180998" y="3233421"/>
                  <a:pt x="2462037" y="3511992"/>
                  <a:pt x="2512313" y="3862087"/>
                </a:cubicBezTo>
                <a:cubicBezTo>
                  <a:pt x="2512481" y="3862140"/>
                  <a:pt x="2512650" y="3862145"/>
                  <a:pt x="2512819" y="3862150"/>
                </a:cubicBezTo>
                <a:lnTo>
                  <a:pt x="2513359" y="3868787"/>
                </a:lnTo>
                <a:cubicBezTo>
                  <a:pt x="2518416" y="3898794"/>
                  <a:pt x="2520865" y="3929436"/>
                  <a:pt x="2520823" y="3960518"/>
                </a:cubicBezTo>
                <a:cubicBezTo>
                  <a:pt x="2522135" y="3966104"/>
                  <a:pt x="2522194" y="3971728"/>
                  <a:pt x="2522194" y="3977366"/>
                </a:cubicBezTo>
                <a:cubicBezTo>
                  <a:pt x="2522194" y="3981158"/>
                  <a:pt x="2522167" y="3984944"/>
                  <a:pt x="2521601" y="3988716"/>
                </a:cubicBezTo>
                <a:lnTo>
                  <a:pt x="2521102" y="3988683"/>
                </a:lnTo>
                <a:lnTo>
                  <a:pt x="2521076" y="3989174"/>
                </a:lnTo>
                <a:lnTo>
                  <a:pt x="2503957" y="3987561"/>
                </a:lnTo>
                <a:cubicBezTo>
                  <a:pt x="2471583" y="3987038"/>
                  <a:pt x="2439703" y="3984080"/>
                  <a:pt x="2408531" y="3978570"/>
                </a:cubicBezTo>
                <a:cubicBezTo>
                  <a:pt x="2402954" y="3978986"/>
                  <a:pt x="2397625" y="3978045"/>
                  <a:pt x="2392314" y="3977042"/>
                </a:cubicBezTo>
                <a:lnTo>
                  <a:pt x="2392198" y="3975903"/>
                </a:lnTo>
                <a:cubicBezTo>
                  <a:pt x="2033347" y="3916971"/>
                  <a:pt x="1752308" y="3638399"/>
                  <a:pt x="1702032" y="3288305"/>
                </a:cubicBezTo>
                <a:cubicBezTo>
                  <a:pt x="1701865" y="3288253"/>
                  <a:pt x="1701696" y="3288248"/>
                  <a:pt x="1701527" y="3288243"/>
                </a:cubicBezTo>
                <a:lnTo>
                  <a:pt x="1700989" y="3281619"/>
                </a:lnTo>
                <a:cubicBezTo>
                  <a:pt x="1695930" y="3251607"/>
                  <a:pt x="1693479" y="3220958"/>
                  <a:pt x="1693521" y="3189869"/>
                </a:cubicBezTo>
                <a:cubicBezTo>
                  <a:pt x="1692209" y="3184286"/>
                  <a:pt x="1692151" y="3178663"/>
                  <a:pt x="1692151" y="3173027"/>
                </a:cubicBezTo>
                <a:lnTo>
                  <a:pt x="1692745" y="3161677"/>
                </a:lnTo>
                <a:lnTo>
                  <a:pt x="1693243" y="3161709"/>
                </a:lnTo>
                <a:close/>
                <a:moveTo>
                  <a:pt x="1679481" y="3161219"/>
                </a:moveTo>
                <a:lnTo>
                  <a:pt x="1679507" y="3161709"/>
                </a:lnTo>
                <a:lnTo>
                  <a:pt x="1680005" y="3161677"/>
                </a:lnTo>
                <a:lnTo>
                  <a:pt x="1680599" y="3173027"/>
                </a:lnTo>
                <a:cubicBezTo>
                  <a:pt x="1680599" y="3178663"/>
                  <a:pt x="1680540" y="3184286"/>
                  <a:pt x="1679228" y="3189869"/>
                </a:cubicBezTo>
                <a:cubicBezTo>
                  <a:pt x="1679270" y="3220958"/>
                  <a:pt x="1676820" y="3251607"/>
                  <a:pt x="1671761" y="3281619"/>
                </a:cubicBezTo>
                <a:lnTo>
                  <a:pt x="1671223" y="3288243"/>
                </a:lnTo>
                <a:cubicBezTo>
                  <a:pt x="1671053" y="3288248"/>
                  <a:pt x="1670885" y="3288253"/>
                  <a:pt x="1670717" y="3288305"/>
                </a:cubicBezTo>
                <a:cubicBezTo>
                  <a:pt x="1620442" y="3638399"/>
                  <a:pt x="1339403" y="3916971"/>
                  <a:pt x="980552" y="3975903"/>
                </a:cubicBezTo>
                <a:lnTo>
                  <a:pt x="980435" y="3977042"/>
                </a:lnTo>
                <a:cubicBezTo>
                  <a:pt x="975125" y="3978045"/>
                  <a:pt x="969796" y="3978986"/>
                  <a:pt x="964219" y="3978570"/>
                </a:cubicBezTo>
                <a:cubicBezTo>
                  <a:pt x="933047" y="3984080"/>
                  <a:pt x="901167" y="3987038"/>
                  <a:pt x="868792" y="3987561"/>
                </a:cubicBezTo>
                <a:lnTo>
                  <a:pt x="851674" y="3989174"/>
                </a:lnTo>
                <a:lnTo>
                  <a:pt x="851648" y="3988683"/>
                </a:lnTo>
                <a:lnTo>
                  <a:pt x="851149" y="3988716"/>
                </a:lnTo>
                <a:cubicBezTo>
                  <a:pt x="850583" y="3984944"/>
                  <a:pt x="850556" y="3981158"/>
                  <a:pt x="850556" y="3977366"/>
                </a:cubicBezTo>
                <a:cubicBezTo>
                  <a:pt x="850556" y="3971728"/>
                  <a:pt x="850614" y="3966104"/>
                  <a:pt x="851926" y="3960518"/>
                </a:cubicBezTo>
                <a:cubicBezTo>
                  <a:pt x="851884" y="3929436"/>
                  <a:pt x="854334" y="3898794"/>
                  <a:pt x="859390" y="3868787"/>
                </a:cubicBezTo>
                <a:lnTo>
                  <a:pt x="859931" y="3862150"/>
                </a:lnTo>
                <a:cubicBezTo>
                  <a:pt x="860099" y="3862145"/>
                  <a:pt x="860269" y="3862140"/>
                  <a:pt x="860436" y="3862087"/>
                </a:cubicBezTo>
                <a:cubicBezTo>
                  <a:pt x="910713" y="3511992"/>
                  <a:pt x="1191752" y="3233421"/>
                  <a:pt x="1550602" y="3174489"/>
                </a:cubicBezTo>
                <a:lnTo>
                  <a:pt x="1550719" y="3173350"/>
                </a:lnTo>
                <a:cubicBezTo>
                  <a:pt x="1556028" y="3172348"/>
                  <a:pt x="1561356" y="3171407"/>
                  <a:pt x="1566932" y="3171823"/>
                </a:cubicBezTo>
                <a:cubicBezTo>
                  <a:pt x="1598115" y="3166310"/>
                  <a:pt x="1630008" y="3163352"/>
                  <a:pt x="1662393" y="3162829"/>
                </a:cubicBezTo>
                <a:close/>
                <a:moveTo>
                  <a:pt x="1118" y="3161219"/>
                </a:moveTo>
                <a:lnTo>
                  <a:pt x="18205" y="3162829"/>
                </a:lnTo>
                <a:cubicBezTo>
                  <a:pt x="50591" y="3163352"/>
                  <a:pt x="82483" y="3166310"/>
                  <a:pt x="113667" y="3171823"/>
                </a:cubicBezTo>
                <a:cubicBezTo>
                  <a:pt x="119243" y="3171407"/>
                  <a:pt x="124571" y="3172348"/>
                  <a:pt x="129879" y="3173350"/>
                </a:cubicBezTo>
                <a:lnTo>
                  <a:pt x="129997" y="3174489"/>
                </a:lnTo>
                <a:cubicBezTo>
                  <a:pt x="488847" y="3233421"/>
                  <a:pt x="769886" y="3511992"/>
                  <a:pt x="820162" y="3862087"/>
                </a:cubicBezTo>
                <a:cubicBezTo>
                  <a:pt x="820330" y="3862140"/>
                  <a:pt x="820499" y="3862145"/>
                  <a:pt x="820668" y="3862150"/>
                </a:cubicBezTo>
                <a:lnTo>
                  <a:pt x="821208" y="3868787"/>
                </a:lnTo>
                <a:cubicBezTo>
                  <a:pt x="826265" y="3898794"/>
                  <a:pt x="828714" y="3929436"/>
                  <a:pt x="828672" y="3960518"/>
                </a:cubicBezTo>
                <a:cubicBezTo>
                  <a:pt x="829984" y="3966104"/>
                  <a:pt x="830043" y="3971728"/>
                  <a:pt x="830043" y="3977366"/>
                </a:cubicBezTo>
                <a:cubicBezTo>
                  <a:pt x="830043" y="3981158"/>
                  <a:pt x="830016" y="3984944"/>
                  <a:pt x="829450" y="3988716"/>
                </a:cubicBezTo>
                <a:lnTo>
                  <a:pt x="828951" y="3988683"/>
                </a:lnTo>
                <a:lnTo>
                  <a:pt x="828925" y="3989174"/>
                </a:lnTo>
                <a:lnTo>
                  <a:pt x="811806" y="3987561"/>
                </a:lnTo>
                <a:cubicBezTo>
                  <a:pt x="779432" y="3987038"/>
                  <a:pt x="747552" y="3984080"/>
                  <a:pt x="716380" y="3978570"/>
                </a:cubicBezTo>
                <a:cubicBezTo>
                  <a:pt x="710803" y="3978986"/>
                  <a:pt x="705474" y="3978045"/>
                  <a:pt x="700163" y="3977042"/>
                </a:cubicBezTo>
                <a:lnTo>
                  <a:pt x="700047" y="3975903"/>
                </a:lnTo>
                <a:cubicBezTo>
                  <a:pt x="341196" y="3916971"/>
                  <a:pt x="60157" y="3638399"/>
                  <a:pt x="9881" y="3288305"/>
                </a:cubicBezTo>
                <a:cubicBezTo>
                  <a:pt x="9714" y="3288253"/>
                  <a:pt x="9545" y="3288248"/>
                  <a:pt x="9376" y="3288243"/>
                </a:cubicBezTo>
                <a:lnTo>
                  <a:pt x="8837" y="3281619"/>
                </a:lnTo>
                <a:cubicBezTo>
                  <a:pt x="3779" y="3251607"/>
                  <a:pt x="1328" y="3220958"/>
                  <a:pt x="1370" y="3189869"/>
                </a:cubicBezTo>
                <a:cubicBezTo>
                  <a:pt x="58" y="3184286"/>
                  <a:pt x="0" y="3178663"/>
                  <a:pt x="0" y="3173027"/>
                </a:cubicBezTo>
                <a:lnTo>
                  <a:pt x="594" y="3161677"/>
                </a:lnTo>
                <a:lnTo>
                  <a:pt x="1092" y="3161709"/>
                </a:lnTo>
                <a:close/>
                <a:moveTo>
                  <a:pt x="7762529" y="2447425"/>
                </a:moveTo>
                <a:cubicBezTo>
                  <a:pt x="7815805" y="2718331"/>
                  <a:pt x="8030648" y="2933128"/>
                  <a:pt x="8305838" y="2992271"/>
                </a:cubicBezTo>
                <a:cubicBezTo>
                  <a:pt x="8252563" y="2721365"/>
                  <a:pt x="8037719" y="2506568"/>
                  <a:pt x="7762529" y="2447425"/>
                </a:cubicBezTo>
                <a:close/>
                <a:moveTo>
                  <a:pt x="7455280" y="2447425"/>
                </a:moveTo>
                <a:cubicBezTo>
                  <a:pt x="7180090" y="2506568"/>
                  <a:pt x="6965246" y="2721365"/>
                  <a:pt x="6911971" y="2992271"/>
                </a:cubicBezTo>
                <a:cubicBezTo>
                  <a:pt x="7187161" y="2933128"/>
                  <a:pt x="7402004" y="2718331"/>
                  <a:pt x="7455280" y="2447425"/>
                </a:cubicBezTo>
                <a:close/>
                <a:moveTo>
                  <a:pt x="6070378" y="2447425"/>
                </a:moveTo>
                <a:cubicBezTo>
                  <a:pt x="6123654" y="2718331"/>
                  <a:pt x="6338497" y="2933128"/>
                  <a:pt x="6613687" y="2992271"/>
                </a:cubicBezTo>
                <a:cubicBezTo>
                  <a:pt x="6560412" y="2721365"/>
                  <a:pt x="6345568" y="2506568"/>
                  <a:pt x="6070378" y="2447425"/>
                </a:cubicBezTo>
                <a:close/>
                <a:moveTo>
                  <a:pt x="5763129" y="2447425"/>
                </a:moveTo>
                <a:cubicBezTo>
                  <a:pt x="5487939" y="2506568"/>
                  <a:pt x="5273095" y="2721365"/>
                  <a:pt x="5219820" y="2992271"/>
                </a:cubicBezTo>
                <a:cubicBezTo>
                  <a:pt x="5495010" y="2933128"/>
                  <a:pt x="5709853" y="2718331"/>
                  <a:pt x="5763129" y="2447425"/>
                </a:cubicBezTo>
                <a:close/>
                <a:moveTo>
                  <a:pt x="4378227" y="2447425"/>
                </a:moveTo>
                <a:cubicBezTo>
                  <a:pt x="4431503" y="2718331"/>
                  <a:pt x="4646346" y="2933128"/>
                  <a:pt x="4921536" y="2992271"/>
                </a:cubicBezTo>
                <a:cubicBezTo>
                  <a:pt x="4868261" y="2721365"/>
                  <a:pt x="4653417" y="2506568"/>
                  <a:pt x="4378227" y="2447425"/>
                </a:cubicBezTo>
                <a:close/>
                <a:moveTo>
                  <a:pt x="4070978" y="2447425"/>
                </a:moveTo>
                <a:cubicBezTo>
                  <a:pt x="3795788" y="2506568"/>
                  <a:pt x="3580944" y="2721365"/>
                  <a:pt x="3527669" y="2992271"/>
                </a:cubicBezTo>
                <a:cubicBezTo>
                  <a:pt x="3802859" y="2933128"/>
                  <a:pt x="4017702" y="2718331"/>
                  <a:pt x="4070978" y="2447425"/>
                </a:cubicBezTo>
                <a:close/>
                <a:moveTo>
                  <a:pt x="2686076" y="2447425"/>
                </a:moveTo>
                <a:cubicBezTo>
                  <a:pt x="2739352" y="2718331"/>
                  <a:pt x="2954195" y="2933128"/>
                  <a:pt x="3229385" y="2992271"/>
                </a:cubicBezTo>
                <a:cubicBezTo>
                  <a:pt x="3176110" y="2721365"/>
                  <a:pt x="2961266" y="2506568"/>
                  <a:pt x="2686076" y="2447425"/>
                </a:cubicBezTo>
                <a:close/>
                <a:moveTo>
                  <a:pt x="2378827" y="2447425"/>
                </a:moveTo>
                <a:cubicBezTo>
                  <a:pt x="2103637" y="2506568"/>
                  <a:pt x="1888793" y="2721365"/>
                  <a:pt x="1835518" y="2992271"/>
                </a:cubicBezTo>
                <a:cubicBezTo>
                  <a:pt x="2110708" y="2933128"/>
                  <a:pt x="2325551" y="2718331"/>
                  <a:pt x="2378827" y="2447425"/>
                </a:cubicBezTo>
                <a:close/>
                <a:moveTo>
                  <a:pt x="993925" y="2447425"/>
                </a:moveTo>
                <a:cubicBezTo>
                  <a:pt x="1047201" y="2718331"/>
                  <a:pt x="1262044" y="2933128"/>
                  <a:pt x="1537234" y="2992271"/>
                </a:cubicBezTo>
                <a:cubicBezTo>
                  <a:pt x="1483959" y="2721365"/>
                  <a:pt x="1269115" y="2506568"/>
                  <a:pt x="993925" y="2447425"/>
                </a:cubicBezTo>
                <a:close/>
                <a:moveTo>
                  <a:pt x="686676" y="2447425"/>
                </a:moveTo>
                <a:cubicBezTo>
                  <a:pt x="411486" y="2506568"/>
                  <a:pt x="196642" y="2721365"/>
                  <a:pt x="143367" y="2992271"/>
                </a:cubicBezTo>
                <a:cubicBezTo>
                  <a:pt x="418557" y="2933128"/>
                  <a:pt x="633400" y="2718331"/>
                  <a:pt x="686676" y="2447425"/>
                </a:cubicBezTo>
                <a:close/>
                <a:moveTo>
                  <a:pt x="9139239" y="2321311"/>
                </a:moveTo>
                <a:lnTo>
                  <a:pt x="9139239" y="2449820"/>
                </a:lnTo>
                <a:lnTo>
                  <a:pt x="9047261" y="2476706"/>
                </a:lnTo>
                <a:cubicBezTo>
                  <a:pt x="8821055" y="2561144"/>
                  <a:pt x="8650738" y="2755228"/>
                  <a:pt x="8604122" y="2992271"/>
                </a:cubicBezTo>
                <a:cubicBezTo>
                  <a:pt x="8844913" y="2940521"/>
                  <a:pt x="9039501" y="2769598"/>
                  <a:pt x="9120077" y="2546190"/>
                </a:cubicBezTo>
                <a:lnTo>
                  <a:pt x="9139239" y="2477003"/>
                </a:lnTo>
                <a:lnTo>
                  <a:pt x="9139239" y="2782562"/>
                </a:lnTo>
                <a:lnTo>
                  <a:pt x="9135069" y="2789374"/>
                </a:lnTo>
                <a:cubicBezTo>
                  <a:pt x="9008919" y="2963003"/>
                  <a:pt x="8815033" y="3086603"/>
                  <a:pt x="8590751" y="3123727"/>
                </a:cubicBezTo>
                <a:lnTo>
                  <a:pt x="8590635" y="3124875"/>
                </a:lnTo>
                <a:cubicBezTo>
                  <a:pt x="8585324" y="3125886"/>
                  <a:pt x="8579995" y="3126834"/>
                  <a:pt x="8574418" y="3126415"/>
                </a:cubicBezTo>
                <a:cubicBezTo>
                  <a:pt x="8543246" y="3131969"/>
                  <a:pt x="8511366" y="3134950"/>
                  <a:pt x="8478991" y="3135477"/>
                </a:cubicBezTo>
                <a:lnTo>
                  <a:pt x="8461873" y="3137103"/>
                </a:lnTo>
                <a:lnTo>
                  <a:pt x="8461847" y="3136608"/>
                </a:lnTo>
                <a:lnTo>
                  <a:pt x="8461348" y="3136641"/>
                </a:lnTo>
                <a:cubicBezTo>
                  <a:pt x="8460782" y="3132839"/>
                  <a:pt x="8460755" y="3129023"/>
                  <a:pt x="8460755" y="3125201"/>
                </a:cubicBezTo>
                <a:cubicBezTo>
                  <a:pt x="8460755" y="3119519"/>
                  <a:pt x="8460814" y="3113850"/>
                  <a:pt x="8462126" y="3108220"/>
                </a:cubicBezTo>
                <a:cubicBezTo>
                  <a:pt x="8462083" y="3076892"/>
                  <a:pt x="8464533" y="3046007"/>
                  <a:pt x="8469590" y="3015763"/>
                </a:cubicBezTo>
                <a:lnTo>
                  <a:pt x="8470130" y="3009073"/>
                </a:lnTo>
                <a:cubicBezTo>
                  <a:pt x="8470299" y="3009068"/>
                  <a:pt x="8470468" y="3009063"/>
                  <a:pt x="8470636" y="3009010"/>
                </a:cubicBezTo>
                <a:cubicBezTo>
                  <a:pt x="8514628" y="2700252"/>
                  <a:pt x="8735297" y="2446688"/>
                  <a:pt x="9030178" y="2348329"/>
                </a:cubicBezTo>
                <a:close/>
                <a:moveTo>
                  <a:pt x="7620280" y="2302594"/>
                </a:moveTo>
                <a:lnTo>
                  <a:pt x="7637367" y="2304217"/>
                </a:lnTo>
                <a:cubicBezTo>
                  <a:pt x="7669753" y="2304744"/>
                  <a:pt x="7701646" y="2307725"/>
                  <a:pt x="7732829" y="2313282"/>
                </a:cubicBezTo>
                <a:cubicBezTo>
                  <a:pt x="7738405" y="2312863"/>
                  <a:pt x="7743733" y="2313811"/>
                  <a:pt x="7749042" y="2314821"/>
                </a:cubicBezTo>
                <a:lnTo>
                  <a:pt x="7749159" y="2315969"/>
                </a:lnTo>
                <a:cubicBezTo>
                  <a:pt x="8108009" y="2375367"/>
                  <a:pt x="8389048" y="2656144"/>
                  <a:pt x="8439324" y="3009010"/>
                </a:cubicBezTo>
                <a:cubicBezTo>
                  <a:pt x="8439492" y="3009063"/>
                  <a:pt x="8439661" y="3009068"/>
                  <a:pt x="8439830" y="3009073"/>
                </a:cubicBezTo>
                <a:lnTo>
                  <a:pt x="8440370" y="3015763"/>
                </a:lnTo>
                <a:cubicBezTo>
                  <a:pt x="8445427" y="3046007"/>
                  <a:pt x="8447877" y="3076892"/>
                  <a:pt x="8447834" y="3108220"/>
                </a:cubicBezTo>
                <a:cubicBezTo>
                  <a:pt x="8449146" y="3113850"/>
                  <a:pt x="8449205" y="3119519"/>
                  <a:pt x="8449205" y="3125201"/>
                </a:cubicBezTo>
                <a:cubicBezTo>
                  <a:pt x="8449205" y="3129023"/>
                  <a:pt x="8449178" y="3132839"/>
                  <a:pt x="8448612" y="3136641"/>
                </a:cubicBezTo>
                <a:lnTo>
                  <a:pt x="8448113" y="3136608"/>
                </a:lnTo>
                <a:lnTo>
                  <a:pt x="8448087" y="3137103"/>
                </a:lnTo>
                <a:lnTo>
                  <a:pt x="8430969" y="3135477"/>
                </a:lnTo>
                <a:cubicBezTo>
                  <a:pt x="8398594" y="3134950"/>
                  <a:pt x="8366714" y="3131969"/>
                  <a:pt x="8335542" y="3126415"/>
                </a:cubicBezTo>
                <a:cubicBezTo>
                  <a:pt x="8329965" y="3126834"/>
                  <a:pt x="8324636" y="3125886"/>
                  <a:pt x="8319325" y="3124875"/>
                </a:cubicBezTo>
                <a:lnTo>
                  <a:pt x="8319209" y="3123727"/>
                </a:lnTo>
                <a:cubicBezTo>
                  <a:pt x="7960358" y="3064328"/>
                  <a:pt x="7679319" y="2783551"/>
                  <a:pt x="7629044" y="2430686"/>
                </a:cubicBezTo>
                <a:cubicBezTo>
                  <a:pt x="7628876" y="2430633"/>
                  <a:pt x="7628708" y="2430628"/>
                  <a:pt x="7628538" y="2430623"/>
                </a:cubicBezTo>
                <a:lnTo>
                  <a:pt x="7628000" y="2423947"/>
                </a:lnTo>
                <a:cubicBezTo>
                  <a:pt x="7622941" y="2393697"/>
                  <a:pt x="7620490" y="2362806"/>
                  <a:pt x="7620533" y="2331471"/>
                </a:cubicBezTo>
                <a:cubicBezTo>
                  <a:pt x="7619221" y="2325843"/>
                  <a:pt x="7619162" y="2320176"/>
                  <a:pt x="7619162" y="2314495"/>
                </a:cubicBezTo>
                <a:lnTo>
                  <a:pt x="7619756" y="2303055"/>
                </a:lnTo>
                <a:lnTo>
                  <a:pt x="7620254" y="2303088"/>
                </a:lnTo>
                <a:close/>
                <a:moveTo>
                  <a:pt x="7597529" y="2302594"/>
                </a:moveTo>
                <a:lnTo>
                  <a:pt x="7597555" y="2303088"/>
                </a:lnTo>
                <a:lnTo>
                  <a:pt x="7598053" y="2303055"/>
                </a:lnTo>
                <a:lnTo>
                  <a:pt x="7598647" y="2314495"/>
                </a:lnTo>
                <a:cubicBezTo>
                  <a:pt x="7598647" y="2320176"/>
                  <a:pt x="7598588" y="2325843"/>
                  <a:pt x="7597276" y="2331471"/>
                </a:cubicBezTo>
                <a:cubicBezTo>
                  <a:pt x="7597319" y="2362806"/>
                  <a:pt x="7594868" y="2393697"/>
                  <a:pt x="7589809" y="2423947"/>
                </a:cubicBezTo>
                <a:lnTo>
                  <a:pt x="7589271" y="2430623"/>
                </a:lnTo>
                <a:cubicBezTo>
                  <a:pt x="7589101" y="2430628"/>
                  <a:pt x="7588933" y="2430633"/>
                  <a:pt x="7588765" y="2430686"/>
                </a:cubicBezTo>
                <a:cubicBezTo>
                  <a:pt x="7538490" y="2783551"/>
                  <a:pt x="7257451" y="3064328"/>
                  <a:pt x="6898600" y="3123727"/>
                </a:cubicBezTo>
                <a:lnTo>
                  <a:pt x="6898484" y="3124875"/>
                </a:lnTo>
                <a:cubicBezTo>
                  <a:pt x="6893173" y="3125886"/>
                  <a:pt x="6887844" y="3126834"/>
                  <a:pt x="6882267" y="3126415"/>
                </a:cubicBezTo>
                <a:cubicBezTo>
                  <a:pt x="6851095" y="3131969"/>
                  <a:pt x="6819215" y="3134950"/>
                  <a:pt x="6786841" y="3135477"/>
                </a:cubicBezTo>
                <a:lnTo>
                  <a:pt x="6769722" y="3137103"/>
                </a:lnTo>
                <a:lnTo>
                  <a:pt x="6769696" y="3136608"/>
                </a:lnTo>
                <a:lnTo>
                  <a:pt x="6769197" y="3136641"/>
                </a:lnTo>
                <a:cubicBezTo>
                  <a:pt x="6768631" y="3132839"/>
                  <a:pt x="6768604" y="3129023"/>
                  <a:pt x="6768604" y="3125201"/>
                </a:cubicBezTo>
                <a:cubicBezTo>
                  <a:pt x="6768604" y="3119519"/>
                  <a:pt x="6768663" y="3113850"/>
                  <a:pt x="6769975" y="3108220"/>
                </a:cubicBezTo>
                <a:cubicBezTo>
                  <a:pt x="6769933" y="3076892"/>
                  <a:pt x="6772382" y="3046007"/>
                  <a:pt x="6777439" y="3015763"/>
                </a:cubicBezTo>
                <a:lnTo>
                  <a:pt x="6777979" y="3009073"/>
                </a:lnTo>
                <a:cubicBezTo>
                  <a:pt x="6778148" y="3009068"/>
                  <a:pt x="6778317" y="3009063"/>
                  <a:pt x="6778485" y="3009010"/>
                </a:cubicBezTo>
                <a:cubicBezTo>
                  <a:pt x="6828761" y="2656144"/>
                  <a:pt x="7109800" y="2375367"/>
                  <a:pt x="7468650" y="2315969"/>
                </a:cubicBezTo>
                <a:lnTo>
                  <a:pt x="7468767" y="2314821"/>
                </a:lnTo>
                <a:cubicBezTo>
                  <a:pt x="7474076" y="2313811"/>
                  <a:pt x="7479404" y="2312863"/>
                  <a:pt x="7484980" y="2313282"/>
                </a:cubicBezTo>
                <a:cubicBezTo>
                  <a:pt x="7516163" y="2307725"/>
                  <a:pt x="7548056" y="2304744"/>
                  <a:pt x="7580442" y="2304217"/>
                </a:cubicBezTo>
                <a:close/>
                <a:moveTo>
                  <a:pt x="5928129" y="2302594"/>
                </a:moveTo>
                <a:lnTo>
                  <a:pt x="5945217" y="2304217"/>
                </a:lnTo>
                <a:cubicBezTo>
                  <a:pt x="5977602" y="2304744"/>
                  <a:pt x="6009495" y="2307725"/>
                  <a:pt x="6040678" y="2313282"/>
                </a:cubicBezTo>
                <a:cubicBezTo>
                  <a:pt x="6046254" y="2312863"/>
                  <a:pt x="6051582" y="2313811"/>
                  <a:pt x="6056891" y="2314821"/>
                </a:cubicBezTo>
                <a:lnTo>
                  <a:pt x="6057008" y="2315969"/>
                </a:lnTo>
                <a:cubicBezTo>
                  <a:pt x="6415858" y="2375367"/>
                  <a:pt x="6696897" y="2656144"/>
                  <a:pt x="6747174" y="3009010"/>
                </a:cubicBezTo>
                <a:cubicBezTo>
                  <a:pt x="6747341" y="3009063"/>
                  <a:pt x="6747511" y="3009068"/>
                  <a:pt x="6747679" y="3009073"/>
                </a:cubicBezTo>
                <a:lnTo>
                  <a:pt x="6748220" y="3015763"/>
                </a:lnTo>
                <a:cubicBezTo>
                  <a:pt x="6753276" y="3046007"/>
                  <a:pt x="6755726" y="3076892"/>
                  <a:pt x="6755684" y="3108220"/>
                </a:cubicBezTo>
                <a:cubicBezTo>
                  <a:pt x="6756996" y="3113850"/>
                  <a:pt x="6757054" y="3119519"/>
                  <a:pt x="6757054" y="3125201"/>
                </a:cubicBezTo>
                <a:cubicBezTo>
                  <a:pt x="6757054" y="3129023"/>
                  <a:pt x="6757027" y="3132839"/>
                  <a:pt x="6756461" y="3136641"/>
                </a:cubicBezTo>
                <a:lnTo>
                  <a:pt x="6755962" y="3136608"/>
                </a:lnTo>
                <a:lnTo>
                  <a:pt x="6755936" y="3137103"/>
                </a:lnTo>
                <a:lnTo>
                  <a:pt x="6738818" y="3135477"/>
                </a:lnTo>
                <a:cubicBezTo>
                  <a:pt x="6706444" y="3134950"/>
                  <a:pt x="6674563" y="3131969"/>
                  <a:pt x="6643391" y="3126415"/>
                </a:cubicBezTo>
                <a:cubicBezTo>
                  <a:pt x="6637814" y="3126834"/>
                  <a:pt x="6632485" y="3125886"/>
                  <a:pt x="6627175" y="3124875"/>
                </a:cubicBezTo>
                <a:lnTo>
                  <a:pt x="6627059" y="3123727"/>
                </a:lnTo>
                <a:cubicBezTo>
                  <a:pt x="6268207" y="3064328"/>
                  <a:pt x="5987168" y="2783551"/>
                  <a:pt x="5936893" y="2430686"/>
                </a:cubicBezTo>
                <a:cubicBezTo>
                  <a:pt x="5936725" y="2430633"/>
                  <a:pt x="5936557" y="2430628"/>
                  <a:pt x="5936387" y="2430623"/>
                </a:cubicBezTo>
                <a:lnTo>
                  <a:pt x="5935849" y="2423947"/>
                </a:lnTo>
                <a:cubicBezTo>
                  <a:pt x="5930790" y="2393697"/>
                  <a:pt x="5928340" y="2362806"/>
                  <a:pt x="5928382" y="2331471"/>
                </a:cubicBezTo>
                <a:cubicBezTo>
                  <a:pt x="5927070" y="2325843"/>
                  <a:pt x="5927011" y="2320176"/>
                  <a:pt x="5927011" y="2314495"/>
                </a:cubicBezTo>
                <a:lnTo>
                  <a:pt x="5927605" y="2303055"/>
                </a:lnTo>
                <a:lnTo>
                  <a:pt x="5928103" y="2303088"/>
                </a:lnTo>
                <a:close/>
                <a:moveTo>
                  <a:pt x="5905378" y="2302594"/>
                </a:moveTo>
                <a:lnTo>
                  <a:pt x="5905404" y="2303088"/>
                </a:lnTo>
                <a:lnTo>
                  <a:pt x="5905902" y="2303055"/>
                </a:lnTo>
                <a:lnTo>
                  <a:pt x="5906496" y="2314495"/>
                </a:lnTo>
                <a:cubicBezTo>
                  <a:pt x="5906496" y="2320176"/>
                  <a:pt x="5906438" y="2325843"/>
                  <a:pt x="5905126" y="2331471"/>
                </a:cubicBezTo>
                <a:cubicBezTo>
                  <a:pt x="5905168" y="2362806"/>
                  <a:pt x="5902717" y="2393697"/>
                  <a:pt x="5897659" y="2423947"/>
                </a:cubicBezTo>
                <a:lnTo>
                  <a:pt x="5897120" y="2430623"/>
                </a:lnTo>
                <a:cubicBezTo>
                  <a:pt x="5896951" y="2430628"/>
                  <a:pt x="5896782" y="2430633"/>
                  <a:pt x="5896615" y="2430686"/>
                </a:cubicBezTo>
                <a:cubicBezTo>
                  <a:pt x="5846339" y="2783551"/>
                  <a:pt x="5565300" y="3064328"/>
                  <a:pt x="5206449" y="3123727"/>
                </a:cubicBezTo>
                <a:lnTo>
                  <a:pt x="5206334" y="3124875"/>
                </a:lnTo>
                <a:cubicBezTo>
                  <a:pt x="5201022" y="3125886"/>
                  <a:pt x="5195693" y="3126834"/>
                  <a:pt x="5190116" y="3126415"/>
                </a:cubicBezTo>
                <a:cubicBezTo>
                  <a:pt x="5158944" y="3131969"/>
                  <a:pt x="5127065" y="3134950"/>
                  <a:pt x="5094690" y="3135477"/>
                </a:cubicBezTo>
                <a:lnTo>
                  <a:pt x="5077571" y="3137103"/>
                </a:lnTo>
                <a:lnTo>
                  <a:pt x="5077545" y="3136608"/>
                </a:lnTo>
                <a:lnTo>
                  <a:pt x="5077046" y="3136641"/>
                </a:lnTo>
                <a:cubicBezTo>
                  <a:pt x="5076480" y="3132839"/>
                  <a:pt x="5076453" y="3129023"/>
                  <a:pt x="5076453" y="3125201"/>
                </a:cubicBezTo>
                <a:cubicBezTo>
                  <a:pt x="5076453" y="3119519"/>
                  <a:pt x="5076512" y="3113850"/>
                  <a:pt x="5077824" y="3108220"/>
                </a:cubicBezTo>
                <a:cubicBezTo>
                  <a:pt x="5077782" y="3076892"/>
                  <a:pt x="5080231" y="3046007"/>
                  <a:pt x="5085288" y="3015763"/>
                </a:cubicBezTo>
                <a:lnTo>
                  <a:pt x="5085828" y="3009073"/>
                </a:lnTo>
                <a:cubicBezTo>
                  <a:pt x="5085997" y="3009068"/>
                  <a:pt x="5086166" y="3009063"/>
                  <a:pt x="5086334" y="3009010"/>
                </a:cubicBezTo>
                <a:cubicBezTo>
                  <a:pt x="5136610" y="2656144"/>
                  <a:pt x="5417649" y="2375367"/>
                  <a:pt x="5776501" y="2315969"/>
                </a:cubicBezTo>
                <a:lnTo>
                  <a:pt x="5776617" y="2314821"/>
                </a:lnTo>
                <a:cubicBezTo>
                  <a:pt x="5781926" y="2313811"/>
                  <a:pt x="5787253" y="2312863"/>
                  <a:pt x="5792829" y="2313282"/>
                </a:cubicBezTo>
                <a:cubicBezTo>
                  <a:pt x="5824013" y="2307725"/>
                  <a:pt x="5855905" y="2304744"/>
                  <a:pt x="5888291" y="2304217"/>
                </a:cubicBezTo>
                <a:close/>
                <a:moveTo>
                  <a:pt x="4235979" y="2302594"/>
                </a:moveTo>
                <a:lnTo>
                  <a:pt x="4253065" y="2304217"/>
                </a:lnTo>
                <a:cubicBezTo>
                  <a:pt x="4285451" y="2304744"/>
                  <a:pt x="4317343" y="2307725"/>
                  <a:pt x="4348528" y="2313282"/>
                </a:cubicBezTo>
                <a:cubicBezTo>
                  <a:pt x="4354104" y="2312863"/>
                  <a:pt x="4359431" y="2313811"/>
                  <a:pt x="4364739" y="2314821"/>
                </a:cubicBezTo>
                <a:lnTo>
                  <a:pt x="4364856" y="2315969"/>
                </a:lnTo>
                <a:cubicBezTo>
                  <a:pt x="4723707" y="2375367"/>
                  <a:pt x="5004746" y="2656144"/>
                  <a:pt x="5055022" y="3009010"/>
                </a:cubicBezTo>
                <a:cubicBezTo>
                  <a:pt x="5055190" y="3009063"/>
                  <a:pt x="5055359" y="3009068"/>
                  <a:pt x="5055528" y="3009073"/>
                </a:cubicBezTo>
                <a:lnTo>
                  <a:pt x="5056068" y="3015763"/>
                </a:lnTo>
                <a:cubicBezTo>
                  <a:pt x="5061125" y="3046007"/>
                  <a:pt x="5063574" y="3076892"/>
                  <a:pt x="5063532" y="3108220"/>
                </a:cubicBezTo>
                <a:cubicBezTo>
                  <a:pt x="5064844" y="3113850"/>
                  <a:pt x="5064903" y="3119519"/>
                  <a:pt x="5064903" y="3125201"/>
                </a:cubicBezTo>
                <a:cubicBezTo>
                  <a:pt x="5064903" y="3129023"/>
                  <a:pt x="5064876" y="3132839"/>
                  <a:pt x="5064310" y="3136641"/>
                </a:cubicBezTo>
                <a:lnTo>
                  <a:pt x="5063811" y="3136608"/>
                </a:lnTo>
                <a:lnTo>
                  <a:pt x="5063785" y="3137103"/>
                </a:lnTo>
                <a:lnTo>
                  <a:pt x="5046666" y="3135477"/>
                </a:lnTo>
                <a:cubicBezTo>
                  <a:pt x="5014292" y="3134950"/>
                  <a:pt x="4982412" y="3131969"/>
                  <a:pt x="4951241" y="3126415"/>
                </a:cubicBezTo>
                <a:cubicBezTo>
                  <a:pt x="4945663" y="3126834"/>
                  <a:pt x="4940334" y="3125886"/>
                  <a:pt x="4935023" y="3124875"/>
                </a:cubicBezTo>
                <a:lnTo>
                  <a:pt x="4934907" y="3123727"/>
                </a:lnTo>
                <a:cubicBezTo>
                  <a:pt x="4576056" y="3064328"/>
                  <a:pt x="4295017" y="2783551"/>
                  <a:pt x="4244741" y="2430686"/>
                </a:cubicBezTo>
                <a:cubicBezTo>
                  <a:pt x="4244574" y="2430633"/>
                  <a:pt x="4244405" y="2430628"/>
                  <a:pt x="4244236" y="2430623"/>
                </a:cubicBezTo>
                <a:lnTo>
                  <a:pt x="4243697" y="2423947"/>
                </a:lnTo>
                <a:cubicBezTo>
                  <a:pt x="4238639" y="2393697"/>
                  <a:pt x="4236188" y="2362806"/>
                  <a:pt x="4236230" y="2331471"/>
                </a:cubicBezTo>
                <a:cubicBezTo>
                  <a:pt x="4234918" y="2325843"/>
                  <a:pt x="4234860" y="2320176"/>
                  <a:pt x="4234860" y="2314495"/>
                </a:cubicBezTo>
                <a:lnTo>
                  <a:pt x="4235454" y="2303055"/>
                </a:lnTo>
                <a:lnTo>
                  <a:pt x="4235952" y="2303088"/>
                </a:lnTo>
                <a:close/>
                <a:moveTo>
                  <a:pt x="4213227" y="2302594"/>
                </a:moveTo>
                <a:lnTo>
                  <a:pt x="4213253" y="2303088"/>
                </a:lnTo>
                <a:lnTo>
                  <a:pt x="4213751" y="2303055"/>
                </a:lnTo>
                <a:lnTo>
                  <a:pt x="4214345" y="2314495"/>
                </a:lnTo>
                <a:cubicBezTo>
                  <a:pt x="4214345" y="2320176"/>
                  <a:pt x="4214286" y="2325843"/>
                  <a:pt x="4212974" y="2331471"/>
                </a:cubicBezTo>
                <a:cubicBezTo>
                  <a:pt x="4213016" y="2362806"/>
                  <a:pt x="4210566" y="2393697"/>
                  <a:pt x="4205507" y="2423947"/>
                </a:cubicBezTo>
                <a:lnTo>
                  <a:pt x="4204969" y="2430623"/>
                </a:lnTo>
                <a:cubicBezTo>
                  <a:pt x="4204799" y="2430628"/>
                  <a:pt x="4204631" y="2430633"/>
                  <a:pt x="4204463" y="2430686"/>
                </a:cubicBezTo>
                <a:cubicBezTo>
                  <a:pt x="4154188" y="2783551"/>
                  <a:pt x="3873149" y="3064328"/>
                  <a:pt x="3514297" y="3123727"/>
                </a:cubicBezTo>
                <a:lnTo>
                  <a:pt x="3514181" y="3124875"/>
                </a:lnTo>
                <a:cubicBezTo>
                  <a:pt x="3508871" y="3125886"/>
                  <a:pt x="3503542" y="3126834"/>
                  <a:pt x="3497965" y="3126415"/>
                </a:cubicBezTo>
                <a:cubicBezTo>
                  <a:pt x="3466793" y="3131969"/>
                  <a:pt x="3434912" y="3134950"/>
                  <a:pt x="3402538" y="3135477"/>
                </a:cubicBezTo>
                <a:lnTo>
                  <a:pt x="3385420" y="3137103"/>
                </a:lnTo>
                <a:lnTo>
                  <a:pt x="3385394" y="3136608"/>
                </a:lnTo>
                <a:lnTo>
                  <a:pt x="3384895" y="3136641"/>
                </a:lnTo>
                <a:cubicBezTo>
                  <a:pt x="3384329" y="3132839"/>
                  <a:pt x="3384302" y="3129023"/>
                  <a:pt x="3384302" y="3125201"/>
                </a:cubicBezTo>
                <a:cubicBezTo>
                  <a:pt x="3384302" y="3119519"/>
                  <a:pt x="3384360" y="3113850"/>
                  <a:pt x="3385672" y="3108220"/>
                </a:cubicBezTo>
                <a:cubicBezTo>
                  <a:pt x="3385630" y="3076892"/>
                  <a:pt x="3388080" y="3046007"/>
                  <a:pt x="3393136" y="3015763"/>
                </a:cubicBezTo>
                <a:lnTo>
                  <a:pt x="3393677" y="3009073"/>
                </a:lnTo>
                <a:cubicBezTo>
                  <a:pt x="3393845" y="3009068"/>
                  <a:pt x="3394015" y="3009063"/>
                  <a:pt x="3394182" y="3009010"/>
                </a:cubicBezTo>
                <a:cubicBezTo>
                  <a:pt x="3444459" y="2656144"/>
                  <a:pt x="3725498" y="2375367"/>
                  <a:pt x="4084348" y="2315969"/>
                </a:cubicBezTo>
                <a:lnTo>
                  <a:pt x="4084465" y="2314821"/>
                </a:lnTo>
                <a:cubicBezTo>
                  <a:pt x="4089774" y="2313811"/>
                  <a:pt x="4095102" y="2312863"/>
                  <a:pt x="4100678" y="2313282"/>
                </a:cubicBezTo>
                <a:cubicBezTo>
                  <a:pt x="4131861" y="2307725"/>
                  <a:pt x="4163754" y="2304744"/>
                  <a:pt x="4196139" y="2304217"/>
                </a:cubicBezTo>
                <a:close/>
                <a:moveTo>
                  <a:pt x="2543827" y="2302594"/>
                </a:moveTo>
                <a:lnTo>
                  <a:pt x="2560914" y="2304217"/>
                </a:lnTo>
                <a:cubicBezTo>
                  <a:pt x="2593300" y="2304744"/>
                  <a:pt x="2625192" y="2307725"/>
                  <a:pt x="2656376" y="2313282"/>
                </a:cubicBezTo>
                <a:cubicBezTo>
                  <a:pt x="2661952" y="2312863"/>
                  <a:pt x="2667280" y="2313811"/>
                  <a:pt x="2672588" y="2314821"/>
                </a:cubicBezTo>
                <a:lnTo>
                  <a:pt x="2672706" y="2315969"/>
                </a:lnTo>
                <a:cubicBezTo>
                  <a:pt x="3031556" y="2375367"/>
                  <a:pt x="3312595" y="2656144"/>
                  <a:pt x="3362871" y="3009010"/>
                </a:cubicBezTo>
                <a:cubicBezTo>
                  <a:pt x="3363039" y="3009063"/>
                  <a:pt x="3363208" y="3009068"/>
                  <a:pt x="3363377" y="3009073"/>
                </a:cubicBezTo>
                <a:lnTo>
                  <a:pt x="3363917" y="3015763"/>
                </a:lnTo>
                <a:cubicBezTo>
                  <a:pt x="3368974" y="3046007"/>
                  <a:pt x="3371423" y="3076892"/>
                  <a:pt x="3371381" y="3108220"/>
                </a:cubicBezTo>
                <a:cubicBezTo>
                  <a:pt x="3372693" y="3113850"/>
                  <a:pt x="3372752" y="3119519"/>
                  <a:pt x="3372752" y="3125201"/>
                </a:cubicBezTo>
                <a:cubicBezTo>
                  <a:pt x="3372752" y="3129023"/>
                  <a:pt x="3372725" y="3132839"/>
                  <a:pt x="3372159" y="3136641"/>
                </a:cubicBezTo>
                <a:lnTo>
                  <a:pt x="3371660" y="3136608"/>
                </a:lnTo>
                <a:lnTo>
                  <a:pt x="3371634" y="3137103"/>
                </a:lnTo>
                <a:lnTo>
                  <a:pt x="3354515" y="3135477"/>
                </a:lnTo>
                <a:cubicBezTo>
                  <a:pt x="3322141" y="3134950"/>
                  <a:pt x="3290261" y="3131969"/>
                  <a:pt x="3259089" y="3126415"/>
                </a:cubicBezTo>
                <a:cubicBezTo>
                  <a:pt x="3253512" y="3126834"/>
                  <a:pt x="3248183" y="3125886"/>
                  <a:pt x="3242872" y="3124875"/>
                </a:cubicBezTo>
                <a:lnTo>
                  <a:pt x="3242756" y="3123727"/>
                </a:lnTo>
                <a:cubicBezTo>
                  <a:pt x="2883905" y="3064328"/>
                  <a:pt x="2602866" y="2783551"/>
                  <a:pt x="2552590" y="2430686"/>
                </a:cubicBezTo>
                <a:cubicBezTo>
                  <a:pt x="2552423" y="2430633"/>
                  <a:pt x="2552254" y="2430628"/>
                  <a:pt x="2552085" y="2430623"/>
                </a:cubicBezTo>
                <a:lnTo>
                  <a:pt x="2551547" y="2423947"/>
                </a:lnTo>
                <a:cubicBezTo>
                  <a:pt x="2546488" y="2393697"/>
                  <a:pt x="2544037" y="2362806"/>
                  <a:pt x="2544079" y="2331471"/>
                </a:cubicBezTo>
                <a:cubicBezTo>
                  <a:pt x="2542767" y="2325843"/>
                  <a:pt x="2542709" y="2320176"/>
                  <a:pt x="2542709" y="2314495"/>
                </a:cubicBezTo>
                <a:lnTo>
                  <a:pt x="2543303" y="2303055"/>
                </a:lnTo>
                <a:lnTo>
                  <a:pt x="2543801" y="2303088"/>
                </a:lnTo>
                <a:close/>
                <a:moveTo>
                  <a:pt x="2521076" y="2302594"/>
                </a:moveTo>
                <a:lnTo>
                  <a:pt x="2521102" y="2303088"/>
                </a:lnTo>
                <a:lnTo>
                  <a:pt x="2521600" y="2303055"/>
                </a:lnTo>
                <a:lnTo>
                  <a:pt x="2522194" y="2314495"/>
                </a:lnTo>
                <a:cubicBezTo>
                  <a:pt x="2522194" y="2320176"/>
                  <a:pt x="2522135" y="2325843"/>
                  <a:pt x="2520823" y="2331471"/>
                </a:cubicBezTo>
                <a:cubicBezTo>
                  <a:pt x="2520865" y="2362806"/>
                  <a:pt x="2518415" y="2393697"/>
                  <a:pt x="2513356" y="2423947"/>
                </a:cubicBezTo>
                <a:lnTo>
                  <a:pt x="2512818" y="2430623"/>
                </a:lnTo>
                <a:cubicBezTo>
                  <a:pt x="2512648" y="2430628"/>
                  <a:pt x="2512480" y="2430633"/>
                  <a:pt x="2512312" y="2430686"/>
                </a:cubicBezTo>
                <a:cubicBezTo>
                  <a:pt x="2462037" y="2783551"/>
                  <a:pt x="2180998" y="3064328"/>
                  <a:pt x="1822147" y="3123727"/>
                </a:cubicBezTo>
                <a:lnTo>
                  <a:pt x="1822030" y="3124875"/>
                </a:lnTo>
                <a:cubicBezTo>
                  <a:pt x="1816720" y="3125886"/>
                  <a:pt x="1811391" y="3126834"/>
                  <a:pt x="1805814" y="3126415"/>
                </a:cubicBezTo>
                <a:cubicBezTo>
                  <a:pt x="1774642" y="3131969"/>
                  <a:pt x="1742762" y="3134950"/>
                  <a:pt x="1710387" y="3135477"/>
                </a:cubicBezTo>
                <a:lnTo>
                  <a:pt x="1693269" y="3137103"/>
                </a:lnTo>
                <a:lnTo>
                  <a:pt x="1693243" y="3136608"/>
                </a:lnTo>
                <a:lnTo>
                  <a:pt x="1692744" y="3136641"/>
                </a:lnTo>
                <a:cubicBezTo>
                  <a:pt x="1692178" y="3132839"/>
                  <a:pt x="1692151" y="3129023"/>
                  <a:pt x="1692151" y="3125201"/>
                </a:cubicBezTo>
                <a:cubicBezTo>
                  <a:pt x="1692151" y="3119519"/>
                  <a:pt x="1692209" y="3113850"/>
                  <a:pt x="1693521" y="3108220"/>
                </a:cubicBezTo>
                <a:cubicBezTo>
                  <a:pt x="1693479" y="3076892"/>
                  <a:pt x="1695929" y="3046007"/>
                  <a:pt x="1700985" y="3015763"/>
                </a:cubicBezTo>
                <a:lnTo>
                  <a:pt x="1701526" y="3009073"/>
                </a:lnTo>
                <a:cubicBezTo>
                  <a:pt x="1701694" y="3009068"/>
                  <a:pt x="1701864" y="3009063"/>
                  <a:pt x="1702031" y="3009010"/>
                </a:cubicBezTo>
                <a:cubicBezTo>
                  <a:pt x="1752308" y="2656144"/>
                  <a:pt x="2033347" y="2375367"/>
                  <a:pt x="2392197" y="2315969"/>
                </a:cubicBezTo>
                <a:lnTo>
                  <a:pt x="2392314" y="2314821"/>
                </a:lnTo>
                <a:cubicBezTo>
                  <a:pt x="2397623" y="2313811"/>
                  <a:pt x="2402951" y="2312863"/>
                  <a:pt x="2408527" y="2313282"/>
                </a:cubicBezTo>
                <a:cubicBezTo>
                  <a:pt x="2439710" y="2307725"/>
                  <a:pt x="2471603" y="2304744"/>
                  <a:pt x="2503988" y="2304217"/>
                </a:cubicBezTo>
                <a:close/>
                <a:moveTo>
                  <a:pt x="851676" y="2302594"/>
                </a:moveTo>
                <a:lnTo>
                  <a:pt x="868763" y="2304217"/>
                </a:lnTo>
                <a:cubicBezTo>
                  <a:pt x="901149" y="2304744"/>
                  <a:pt x="933041" y="2307725"/>
                  <a:pt x="964225" y="2313282"/>
                </a:cubicBezTo>
                <a:cubicBezTo>
                  <a:pt x="969801" y="2312863"/>
                  <a:pt x="975129" y="2313811"/>
                  <a:pt x="980437" y="2314821"/>
                </a:cubicBezTo>
                <a:lnTo>
                  <a:pt x="980555" y="2315969"/>
                </a:lnTo>
                <a:cubicBezTo>
                  <a:pt x="1339405" y="2375367"/>
                  <a:pt x="1620444" y="2656144"/>
                  <a:pt x="1670720" y="3009010"/>
                </a:cubicBezTo>
                <a:cubicBezTo>
                  <a:pt x="1670888" y="3009063"/>
                  <a:pt x="1671057" y="3009068"/>
                  <a:pt x="1671226" y="3009073"/>
                </a:cubicBezTo>
                <a:lnTo>
                  <a:pt x="1671766" y="3015763"/>
                </a:lnTo>
                <a:cubicBezTo>
                  <a:pt x="1676823" y="3046007"/>
                  <a:pt x="1679272" y="3076892"/>
                  <a:pt x="1679230" y="3108220"/>
                </a:cubicBezTo>
                <a:cubicBezTo>
                  <a:pt x="1680542" y="3113850"/>
                  <a:pt x="1680601" y="3119519"/>
                  <a:pt x="1680601" y="3125201"/>
                </a:cubicBezTo>
                <a:cubicBezTo>
                  <a:pt x="1680601" y="3129023"/>
                  <a:pt x="1680574" y="3132839"/>
                  <a:pt x="1680008" y="3136641"/>
                </a:cubicBezTo>
                <a:lnTo>
                  <a:pt x="1679509" y="3136608"/>
                </a:lnTo>
                <a:lnTo>
                  <a:pt x="1679483" y="3137103"/>
                </a:lnTo>
                <a:lnTo>
                  <a:pt x="1662364" y="3135477"/>
                </a:lnTo>
                <a:cubicBezTo>
                  <a:pt x="1629990" y="3134950"/>
                  <a:pt x="1598110" y="3131969"/>
                  <a:pt x="1566938" y="3126415"/>
                </a:cubicBezTo>
                <a:cubicBezTo>
                  <a:pt x="1561361" y="3126834"/>
                  <a:pt x="1556032" y="3125886"/>
                  <a:pt x="1550721" y="3124875"/>
                </a:cubicBezTo>
                <a:lnTo>
                  <a:pt x="1550605" y="3123727"/>
                </a:lnTo>
                <a:cubicBezTo>
                  <a:pt x="1191754" y="3064328"/>
                  <a:pt x="910715" y="2783551"/>
                  <a:pt x="860439" y="2430686"/>
                </a:cubicBezTo>
                <a:cubicBezTo>
                  <a:pt x="860272" y="2430633"/>
                  <a:pt x="860103" y="2430628"/>
                  <a:pt x="859934" y="2430623"/>
                </a:cubicBezTo>
                <a:lnTo>
                  <a:pt x="859396" y="2423947"/>
                </a:lnTo>
                <a:cubicBezTo>
                  <a:pt x="854337" y="2393697"/>
                  <a:pt x="851886" y="2362806"/>
                  <a:pt x="851928" y="2331471"/>
                </a:cubicBezTo>
                <a:cubicBezTo>
                  <a:pt x="850616" y="2325843"/>
                  <a:pt x="850558" y="2320176"/>
                  <a:pt x="850558" y="2314495"/>
                </a:cubicBezTo>
                <a:lnTo>
                  <a:pt x="851152" y="2303055"/>
                </a:lnTo>
                <a:lnTo>
                  <a:pt x="851650" y="2303088"/>
                </a:lnTo>
                <a:close/>
                <a:moveTo>
                  <a:pt x="828925" y="2302594"/>
                </a:moveTo>
                <a:lnTo>
                  <a:pt x="828951" y="2303088"/>
                </a:lnTo>
                <a:lnTo>
                  <a:pt x="829449" y="2303055"/>
                </a:lnTo>
                <a:lnTo>
                  <a:pt x="830043" y="2314495"/>
                </a:lnTo>
                <a:cubicBezTo>
                  <a:pt x="830043" y="2320176"/>
                  <a:pt x="829984" y="2325843"/>
                  <a:pt x="828672" y="2331471"/>
                </a:cubicBezTo>
                <a:cubicBezTo>
                  <a:pt x="828714" y="2362806"/>
                  <a:pt x="826264" y="2393697"/>
                  <a:pt x="821205" y="2423947"/>
                </a:cubicBezTo>
                <a:lnTo>
                  <a:pt x="820667" y="2430623"/>
                </a:lnTo>
                <a:cubicBezTo>
                  <a:pt x="820497" y="2430628"/>
                  <a:pt x="820329" y="2430633"/>
                  <a:pt x="820161" y="2430686"/>
                </a:cubicBezTo>
                <a:cubicBezTo>
                  <a:pt x="769886" y="2783551"/>
                  <a:pt x="488847" y="3064328"/>
                  <a:pt x="129995" y="3123727"/>
                </a:cubicBezTo>
                <a:lnTo>
                  <a:pt x="129879" y="3124875"/>
                </a:lnTo>
                <a:cubicBezTo>
                  <a:pt x="124569" y="3125886"/>
                  <a:pt x="119240" y="3126834"/>
                  <a:pt x="113663" y="3126415"/>
                </a:cubicBezTo>
                <a:cubicBezTo>
                  <a:pt x="82491" y="3131969"/>
                  <a:pt x="50611" y="3134950"/>
                  <a:pt x="18236" y="3135477"/>
                </a:cubicBezTo>
                <a:lnTo>
                  <a:pt x="1118" y="3137103"/>
                </a:lnTo>
                <a:lnTo>
                  <a:pt x="1092" y="3136608"/>
                </a:lnTo>
                <a:lnTo>
                  <a:pt x="593" y="3136641"/>
                </a:lnTo>
                <a:cubicBezTo>
                  <a:pt x="27" y="3132839"/>
                  <a:pt x="0" y="3129023"/>
                  <a:pt x="0" y="3125201"/>
                </a:cubicBezTo>
                <a:cubicBezTo>
                  <a:pt x="0" y="3119519"/>
                  <a:pt x="58" y="3113850"/>
                  <a:pt x="1370" y="3108220"/>
                </a:cubicBezTo>
                <a:cubicBezTo>
                  <a:pt x="1328" y="3076892"/>
                  <a:pt x="3778" y="3046007"/>
                  <a:pt x="8835" y="3015763"/>
                </a:cubicBezTo>
                <a:lnTo>
                  <a:pt x="9375" y="3009073"/>
                </a:lnTo>
                <a:cubicBezTo>
                  <a:pt x="9543" y="3009068"/>
                  <a:pt x="9713" y="3009063"/>
                  <a:pt x="9880" y="3009010"/>
                </a:cubicBezTo>
                <a:cubicBezTo>
                  <a:pt x="60157" y="2656144"/>
                  <a:pt x="341196" y="2375367"/>
                  <a:pt x="700046" y="2315969"/>
                </a:cubicBezTo>
                <a:lnTo>
                  <a:pt x="700163" y="2314821"/>
                </a:lnTo>
                <a:cubicBezTo>
                  <a:pt x="705472" y="2313811"/>
                  <a:pt x="710800" y="2312863"/>
                  <a:pt x="716376" y="2313282"/>
                </a:cubicBezTo>
                <a:cubicBezTo>
                  <a:pt x="747559" y="2307725"/>
                  <a:pt x="779452" y="2304744"/>
                  <a:pt x="811837" y="2304217"/>
                </a:cubicBezTo>
                <a:close/>
                <a:moveTo>
                  <a:pt x="8305836" y="1608087"/>
                </a:moveTo>
                <a:cubicBezTo>
                  <a:pt x="8030646" y="1666766"/>
                  <a:pt x="7815802" y="1879876"/>
                  <a:pt x="7762527" y="2148655"/>
                </a:cubicBezTo>
                <a:cubicBezTo>
                  <a:pt x="8037717" y="2089976"/>
                  <a:pt x="8252560" y="1876866"/>
                  <a:pt x="8305836" y="1608087"/>
                </a:cubicBezTo>
                <a:close/>
                <a:moveTo>
                  <a:pt x="6911971" y="1608087"/>
                </a:moveTo>
                <a:cubicBezTo>
                  <a:pt x="6965247" y="1876866"/>
                  <a:pt x="7180090" y="2089976"/>
                  <a:pt x="7455280" y="2148655"/>
                </a:cubicBezTo>
                <a:cubicBezTo>
                  <a:pt x="7402005" y="1879876"/>
                  <a:pt x="7187161" y="1666766"/>
                  <a:pt x="6911971" y="1608087"/>
                </a:cubicBezTo>
                <a:close/>
                <a:moveTo>
                  <a:pt x="6613685" y="1608087"/>
                </a:moveTo>
                <a:cubicBezTo>
                  <a:pt x="6338495" y="1666766"/>
                  <a:pt x="6123651" y="1879876"/>
                  <a:pt x="6070376" y="2148655"/>
                </a:cubicBezTo>
                <a:cubicBezTo>
                  <a:pt x="6345566" y="2089976"/>
                  <a:pt x="6560409" y="1876866"/>
                  <a:pt x="6613685" y="1608087"/>
                </a:cubicBezTo>
                <a:close/>
                <a:moveTo>
                  <a:pt x="5219820" y="1608087"/>
                </a:moveTo>
                <a:cubicBezTo>
                  <a:pt x="5273096" y="1876866"/>
                  <a:pt x="5487939" y="2089976"/>
                  <a:pt x="5763129" y="2148655"/>
                </a:cubicBezTo>
                <a:cubicBezTo>
                  <a:pt x="5709854" y="1879876"/>
                  <a:pt x="5495010" y="1666766"/>
                  <a:pt x="5219820" y="1608087"/>
                </a:cubicBezTo>
                <a:close/>
                <a:moveTo>
                  <a:pt x="4921534" y="1608087"/>
                </a:moveTo>
                <a:cubicBezTo>
                  <a:pt x="4646344" y="1666766"/>
                  <a:pt x="4431500" y="1879876"/>
                  <a:pt x="4378225" y="2148655"/>
                </a:cubicBezTo>
                <a:cubicBezTo>
                  <a:pt x="4653415" y="2089976"/>
                  <a:pt x="4868259" y="1876866"/>
                  <a:pt x="4921534" y="1608087"/>
                </a:cubicBezTo>
                <a:close/>
                <a:moveTo>
                  <a:pt x="3527669" y="1608087"/>
                </a:moveTo>
                <a:cubicBezTo>
                  <a:pt x="3580945" y="1876866"/>
                  <a:pt x="3795788" y="2089976"/>
                  <a:pt x="4070978" y="2148655"/>
                </a:cubicBezTo>
                <a:cubicBezTo>
                  <a:pt x="4017703" y="1879876"/>
                  <a:pt x="3802859" y="1666766"/>
                  <a:pt x="3527669" y="1608087"/>
                </a:cubicBezTo>
                <a:close/>
                <a:moveTo>
                  <a:pt x="3229383" y="1608087"/>
                </a:moveTo>
                <a:cubicBezTo>
                  <a:pt x="2954193" y="1666766"/>
                  <a:pt x="2739349" y="1879876"/>
                  <a:pt x="2686074" y="2148655"/>
                </a:cubicBezTo>
                <a:cubicBezTo>
                  <a:pt x="2961264" y="2089976"/>
                  <a:pt x="3176107" y="1876866"/>
                  <a:pt x="3229383" y="1608087"/>
                </a:cubicBezTo>
                <a:close/>
                <a:moveTo>
                  <a:pt x="1835518" y="1608087"/>
                </a:moveTo>
                <a:cubicBezTo>
                  <a:pt x="1888794" y="1876866"/>
                  <a:pt x="2103637" y="2089976"/>
                  <a:pt x="2378827" y="2148655"/>
                </a:cubicBezTo>
                <a:cubicBezTo>
                  <a:pt x="2325552" y="1879876"/>
                  <a:pt x="2110708" y="1666766"/>
                  <a:pt x="1835518" y="1608087"/>
                </a:cubicBezTo>
                <a:close/>
                <a:moveTo>
                  <a:pt x="1537232" y="1608087"/>
                </a:moveTo>
                <a:cubicBezTo>
                  <a:pt x="1262042" y="1666766"/>
                  <a:pt x="1047198" y="1879876"/>
                  <a:pt x="993923" y="2148655"/>
                </a:cubicBezTo>
                <a:cubicBezTo>
                  <a:pt x="1269113" y="2089976"/>
                  <a:pt x="1483956" y="1876866"/>
                  <a:pt x="1537232" y="1608087"/>
                </a:cubicBezTo>
                <a:close/>
                <a:moveTo>
                  <a:pt x="143367" y="1608087"/>
                </a:moveTo>
                <a:cubicBezTo>
                  <a:pt x="196643" y="1876866"/>
                  <a:pt x="411486" y="2089976"/>
                  <a:pt x="686676" y="2148655"/>
                </a:cubicBezTo>
                <a:cubicBezTo>
                  <a:pt x="633401" y="1879876"/>
                  <a:pt x="418557" y="1666766"/>
                  <a:pt x="143367" y="1608087"/>
                </a:cubicBezTo>
                <a:close/>
                <a:moveTo>
                  <a:pt x="8461873" y="1464394"/>
                </a:moveTo>
                <a:lnTo>
                  <a:pt x="8478960" y="1466004"/>
                </a:lnTo>
                <a:cubicBezTo>
                  <a:pt x="8511346" y="1466527"/>
                  <a:pt x="8543239" y="1469485"/>
                  <a:pt x="8574422" y="1474998"/>
                </a:cubicBezTo>
                <a:cubicBezTo>
                  <a:pt x="8579998" y="1474582"/>
                  <a:pt x="8585326" y="1475523"/>
                  <a:pt x="8590635" y="1476525"/>
                </a:cubicBezTo>
                <a:lnTo>
                  <a:pt x="8590752" y="1477664"/>
                </a:lnTo>
                <a:cubicBezTo>
                  <a:pt x="8815033" y="1514497"/>
                  <a:pt x="9008920" y="1637126"/>
                  <a:pt x="9135069" y="1809390"/>
                </a:cubicBezTo>
                <a:lnTo>
                  <a:pt x="9139239" y="1816149"/>
                </a:lnTo>
                <a:lnTo>
                  <a:pt x="9139239" y="2119309"/>
                </a:lnTo>
                <a:lnTo>
                  <a:pt x="9120077" y="2050665"/>
                </a:lnTo>
                <a:cubicBezTo>
                  <a:pt x="9039502" y="1829012"/>
                  <a:pt x="8844913" y="1659431"/>
                  <a:pt x="8604122" y="1608087"/>
                </a:cubicBezTo>
                <a:cubicBezTo>
                  <a:pt x="8650738" y="1843269"/>
                  <a:pt x="8821055" y="2035829"/>
                  <a:pt x="9047261" y="2119605"/>
                </a:cubicBezTo>
                <a:lnTo>
                  <a:pt x="9139239" y="2146279"/>
                </a:lnTo>
                <a:lnTo>
                  <a:pt x="9139239" y="2273778"/>
                </a:lnTo>
                <a:lnTo>
                  <a:pt x="9030179" y="2246972"/>
                </a:lnTo>
                <a:cubicBezTo>
                  <a:pt x="8735297" y="2149386"/>
                  <a:pt x="8514628" y="1897812"/>
                  <a:pt x="8470637" y="1591480"/>
                </a:cubicBezTo>
                <a:cubicBezTo>
                  <a:pt x="8470469" y="1591427"/>
                  <a:pt x="8470301" y="1591423"/>
                  <a:pt x="8470131" y="1591418"/>
                </a:cubicBezTo>
                <a:lnTo>
                  <a:pt x="8469593" y="1584794"/>
                </a:lnTo>
                <a:cubicBezTo>
                  <a:pt x="8464534" y="1554782"/>
                  <a:pt x="8462083" y="1524133"/>
                  <a:pt x="8462126" y="1493044"/>
                </a:cubicBezTo>
                <a:cubicBezTo>
                  <a:pt x="8460814" y="1487460"/>
                  <a:pt x="8460755" y="1481838"/>
                  <a:pt x="8460755" y="1476202"/>
                </a:cubicBezTo>
                <a:lnTo>
                  <a:pt x="8461349" y="1464852"/>
                </a:lnTo>
                <a:lnTo>
                  <a:pt x="8461847" y="1464884"/>
                </a:lnTo>
                <a:close/>
                <a:moveTo>
                  <a:pt x="8448085" y="1464394"/>
                </a:moveTo>
                <a:lnTo>
                  <a:pt x="8448111" y="1464884"/>
                </a:lnTo>
                <a:lnTo>
                  <a:pt x="8448609" y="1464852"/>
                </a:lnTo>
                <a:lnTo>
                  <a:pt x="8449203" y="1476202"/>
                </a:lnTo>
                <a:cubicBezTo>
                  <a:pt x="8449203" y="1481838"/>
                  <a:pt x="8449144" y="1487460"/>
                  <a:pt x="8447832" y="1493044"/>
                </a:cubicBezTo>
                <a:cubicBezTo>
                  <a:pt x="8447875" y="1524133"/>
                  <a:pt x="8445424" y="1554782"/>
                  <a:pt x="8440365" y="1584794"/>
                </a:cubicBezTo>
                <a:lnTo>
                  <a:pt x="8439827" y="1591418"/>
                </a:lnTo>
                <a:cubicBezTo>
                  <a:pt x="8439657" y="1591423"/>
                  <a:pt x="8439489" y="1591427"/>
                  <a:pt x="8439321" y="1591480"/>
                </a:cubicBezTo>
                <a:cubicBezTo>
                  <a:pt x="8389046" y="1941574"/>
                  <a:pt x="8108007" y="2220146"/>
                  <a:pt x="7749156" y="2279078"/>
                </a:cubicBezTo>
                <a:lnTo>
                  <a:pt x="7749040" y="2280217"/>
                </a:lnTo>
                <a:cubicBezTo>
                  <a:pt x="7743729" y="2281220"/>
                  <a:pt x="7738400" y="2282161"/>
                  <a:pt x="7732823" y="2281745"/>
                </a:cubicBezTo>
                <a:cubicBezTo>
                  <a:pt x="7701651" y="2287255"/>
                  <a:pt x="7669771" y="2290213"/>
                  <a:pt x="7637396" y="2290736"/>
                </a:cubicBezTo>
                <a:lnTo>
                  <a:pt x="7620278" y="2292349"/>
                </a:lnTo>
                <a:lnTo>
                  <a:pt x="7620252" y="2291858"/>
                </a:lnTo>
                <a:lnTo>
                  <a:pt x="7619753" y="2291891"/>
                </a:lnTo>
                <a:cubicBezTo>
                  <a:pt x="7619187" y="2288119"/>
                  <a:pt x="7619160" y="2284333"/>
                  <a:pt x="7619160" y="2280541"/>
                </a:cubicBezTo>
                <a:cubicBezTo>
                  <a:pt x="7619160" y="2274903"/>
                  <a:pt x="7619219" y="2269279"/>
                  <a:pt x="7620531" y="2263693"/>
                </a:cubicBezTo>
                <a:cubicBezTo>
                  <a:pt x="7620488" y="2232611"/>
                  <a:pt x="7622938" y="2201969"/>
                  <a:pt x="7627995" y="2171962"/>
                </a:cubicBezTo>
                <a:lnTo>
                  <a:pt x="7628535" y="2165325"/>
                </a:lnTo>
                <a:cubicBezTo>
                  <a:pt x="7628704" y="2165320"/>
                  <a:pt x="7628873" y="2165315"/>
                  <a:pt x="7629040" y="2165262"/>
                </a:cubicBezTo>
                <a:cubicBezTo>
                  <a:pt x="7679317" y="1815167"/>
                  <a:pt x="7960356" y="1536596"/>
                  <a:pt x="8319206" y="1477664"/>
                </a:cubicBezTo>
                <a:lnTo>
                  <a:pt x="8319323" y="1476525"/>
                </a:lnTo>
                <a:cubicBezTo>
                  <a:pt x="8324632" y="1475523"/>
                  <a:pt x="8329960" y="1474582"/>
                  <a:pt x="8335536" y="1474998"/>
                </a:cubicBezTo>
                <a:cubicBezTo>
                  <a:pt x="8366719" y="1469485"/>
                  <a:pt x="8398612" y="1466527"/>
                  <a:pt x="8430998" y="1466004"/>
                </a:cubicBezTo>
                <a:close/>
                <a:moveTo>
                  <a:pt x="6769722" y="1464394"/>
                </a:moveTo>
                <a:lnTo>
                  <a:pt x="6786810" y="1466004"/>
                </a:lnTo>
                <a:cubicBezTo>
                  <a:pt x="6819195" y="1466527"/>
                  <a:pt x="6851088" y="1469485"/>
                  <a:pt x="6882271" y="1474998"/>
                </a:cubicBezTo>
                <a:cubicBezTo>
                  <a:pt x="6887847" y="1474582"/>
                  <a:pt x="6893175" y="1475523"/>
                  <a:pt x="6898484" y="1476525"/>
                </a:cubicBezTo>
                <a:lnTo>
                  <a:pt x="6898601" y="1477664"/>
                </a:lnTo>
                <a:cubicBezTo>
                  <a:pt x="7257451" y="1536596"/>
                  <a:pt x="7538490" y="1815167"/>
                  <a:pt x="7588766" y="2165262"/>
                </a:cubicBezTo>
                <a:cubicBezTo>
                  <a:pt x="7588934" y="2165315"/>
                  <a:pt x="7589103" y="2165320"/>
                  <a:pt x="7589272" y="2165325"/>
                </a:cubicBezTo>
                <a:lnTo>
                  <a:pt x="7589812" y="2171962"/>
                </a:lnTo>
                <a:cubicBezTo>
                  <a:pt x="7594869" y="2201969"/>
                  <a:pt x="7597319" y="2232611"/>
                  <a:pt x="7597276" y="2263693"/>
                </a:cubicBezTo>
                <a:cubicBezTo>
                  <a:pt x="7598588" y="2269279"/>
                  <a:pt x="7598647" y="2274903"/>
                  <a:pt x="7598647" y="2280541"/>
                </a:cubicBezTo>
                <a:cubicBezTo>
                  <a:pt x="7598647" y="2284333"/>
                  <a:pt x="7598620" y="2288119"/>
                  <a:pt x="7598054" y="2291891"/>
                </a:cubicBezTo>
                <a:lnTo>
                  <a:pt x="7597555" y="2291858"/>
                </a:lnTo>
                <a:lnTo>
                  <a:pt x="7597529" y="2292349"/>
                </a:lnTo>
                <a:lnTo>
                  <a:pt x="7580411" y="2290736"/>
                </a:lnTo>
                <a:cubicBezTo>
                  <a:pt x="7548036" y="2290213"/>
                  <a:pt x="7516156" y="2287255"/>
                  <a:pt x="7484984" y="2281745"/>
                </a:cubicBezTo>
                <a:cubicBezTo>
                  <a:pt x="7479407" y="2282161"/>
                  <a:pt x="7474078" y="2281220"/>
                  <a:pt x="7468767" y="2280217"/>
                </a:cubicBezTo>
                <a:lnTo>
                  <a:pt x="7468651" y="2279078"/>
                </a:lnTo>
                <a:cubicBezTo>
                  <a:pt x="7109800" y="2220146"/>
                  <a:pt x="6828761" y="1941574"/>
                  <a:pt x="6778486" y="1591480"/>
                </a:cubicBezTo>
                <a:cubicBezTo>
                  <a:pt x="6778318" y="1591427"/>
                  <a:pt x="6778150" y="1591423"/>
                  <a:pt x="6777980" y="1591418"/>
                </a:cubicBezTo>
                <a:lnTo>
                  <a:pt x="6777442" y="1584794"/>
                </a:lnTo>
                <a:cubicBezTo>
                  <a:pt x="6772383" y="1554782"/>
                  <a:pt x="6769933" y="1524133"/>
                  <a:pt x="6769975" y="1493044"/>
                </a:cubicBezTo>
                <a:cubicBezTo>
                  <a:pt x="6768663" y="1487460"/>
                  <a:pt x="6768604" y="1481838"/>
                  <a:pt x="6768604" y="1476202"/>
                </a:cubicBezTo>
                <a:lnTo>
                  <a:pt x="6769198" y="1464852"/>
                </a:lnTo>
                <a:lnTo>
                  <a:pt x="6769696" y="1464884"/>
                </a:lnTo>
                <a:close/>
                <a:moveTo>
                  <a:pt x="6755934" y="1464394"/>
                </a:moveTo>
                <a:lnTo>
                  <a:pt x="6755960" y="1464884"/>
                </a:lnTo>
                <a:lnTo>
                  <a:pt x="6756458" y="1464852"/>
                </a:lnTo>
                <a:lnTo>
                  <a:pt x="6757052" y="1476202"/>
                </a:lnTo>
                <a:cubicBezTo>
                  <a:pt x="6757052" y="1481838"/>
                  <a:pt x="6756994" y="1487460"/>
                  <a:pt x="6755682" y="1493044"/>
                </a:cubicBezTo>
                <a:cubicBezTo>
                  <a:pt x="6755724" y="1524133"/>
                  <a:pt x="6753273" y="1554782"/>
                  <a:pt x="6748215" y="1584794"/>
                </a:cubicBezTo>
                <a:lnTo>
                  <a:pt x="6747676" y="1591418"/>
                </a:lnTo>
                <a:cubicBezTo>
                  <a:pt x="6747507" y="1591423"/>
                  <a:pt x="6747338" y="1591427"/>
                  <a:pt x="6747171" y="1591480"/>
                </a:cubicBezTo>
                <a:cubicBezTo>
                  <a:pt x="6696895" y="1941574"/>
                  <a:pt x="6415856" y="2220146"/>
                  <a:pt x="6057005" y="2279078"/>
                </a:cubicBezTo>
                <a:lnTo>
                  <a:pt x="6056889" y="2280217"/>
                </a:lnTo>
                <a:cubicBezTo>
                  <a:pt x="6051578" y="2281220"/>
                  <a:pt x="6046249" y="2282161"/>
                  <a:pt x="6040672" y="2281745"/>
                </a:cubicBezTo>
                <a:cubicBezTo>
                  <a:pt x="6009500" y="2287255"/>
                  <a:pt x="5977620" y="2290213"/>
                  <a:pt x="5945246" y="2290736"/>
                </a:cubicBezTo>
                <a:lnTo>
                  <a:pt x="5928127" y="2292349"/>
                </a:lnTo>
                <a:lnTo>
                  <a:pt x="5928101" y="2291858"/>
                </a:lnTo>
                <a:lnTo>
                  <a:pt x="5927602" y="2291891"/>
                </a:lnTo>
                <a:cubicBezTo>
                  <a:pt x="5927036" y="2288119"/>
                  <a:pt x="5927009" y="2284333"/>
                  <a:pt x="5927009" y="2280541"/>
                </a:cubicBezTo>
                <a:cubicBezTo>
                  <a:pt x="5927009" y="2274903"/>
                  <a:pt x="5927068" y="2269279"/>
                  <a:pt x="5928380" y="2263693"/>
                </a:cubicBezTo>
                <a:cubicBezTo>
                  <a:pt x="5928338" y="2232611"/>
                  <a:pt x="5930787" y="2201969"/>
                  <a:pt x="5935844" y="2171962"/>
                </a:cubicBezTo>
                <a:lnTo>
                  <a:pt x="5936384" y="2165325"/>
                </a:lnTo>
                <a:cubicBezTo>
                  <a:pt x="5936553" y="2165320"/>
                  <a:pt x="5936722" y="2165315"/>
                  <a:pt x="5936890" y="2165262"/>
                </a:cubicBezTo>
                <a:cubicBezTo>
                  <a:pt x="5987166" y="1815167"/>
                  <a:pt x="6268205" y="1536596"/>
                  <a:pt x="6627056" y="1477664"/>
                </a:cubicBezTo>
                <a:lnTo>
                  <a:pt x="6627173" y="1476525"/>
                </a:lnTo>
                <a:cubicBezTo>
                  <a:pt x="6632481" y="1475523"/>
                  <a:pt x="6637809" y="1474582"/>
                  <a:pt x="6643385" y="1474998"/>
                </a:cubicBezTo>
                <a:cubicBezTo>
                  <a:pt x="6674569" y="1469485"/>
                  <a:pt x="6706461" y="1466527"/>
                  <a:pt x="6738847" y="1466004"/>
                </a:cubicBezTo>
                <a:close/>
                <a:moveTo>
                  <a:pt x="5077571" y="1464394"/>
                </a:moveTo>
                <a:lnTo>
                  <a:pt x="5094659" y="1466004"/>
                </a:lnTo>
                <a:cubicBezTo>
                  <a:pt x="5127044" y="1466527"/>
                  <a:pt x="5158937" y="1469485"/>
                  <a:pt x="5190120" y="1474998"/>
                </a:cubicBezTo>
                <a:cubicBezTo>
                  <a:pt x="5195696" y="1474582"/>
                  <a:pt x="5201024" y="1475523"/>
                  <a:pt x="5206334" y="1476525"/>
                </a:cubicBezTo>
                <a:lnTo>
                  <a:pt x="5206450" y="1477664"/>
                </a:lnTo>
                <a:cubicBezTo>
                  <a:pt x="5565300" y="1536596"/>
                  <a:pt x="5846339" y="1815167"/>
                  <a:pt x="5896616" y="2165262"/>
                </a:cubicBezTo>
                <a:cubicBezTo>
                  <a:pt x="5896783" y="2165315"/>
                  <a:pt x="5896953" y="2165320"/>
                  <a:pt x="5897121" y="2165325"/>
                </a:cubicBezTo>
                <a:lnTo>
                  <a:pt x="5897662" y="2171962"/>
                </a:lnTo>
                <a:cubicBezTo>
                  <a:pt x="5902718" y="2201969"/>
                  <a:pt x="5905168" y="2232611"/>
                  <a:pt x="5905126" y="2263693"/>
                </a:cubicBezTo>
                <a:cubicBezTo>
                  <a:pt x="5906438" y="2269279"/>
                  <a:pt x="5906496" y="2274903"/>
                  <a:pt x="5906496" y="2280541"/>
                </a:cubicBezTo>
                <a:cubicBezTo>
                  <a:pt x="5906496" y="2284333"/>
                  <a:pt x="5906469" y="2288119"/>
                  <a:pt x="5905903" y="2291891"/>
                </a:cubicBezTo>
                <a:lnTo>
                  <a:pt x="5905404" y="2291858"/>
                </a:lnTo>
                <a:lnTo>
                  <a:pt x="5905378" y="2292349"/>
                </a:lnTo>
                <a:lnTo>
                  <a:pt x="5888260" y="2290736"/>
                </a:lnTo>
                <a:cubicBezTo>
                  <a:pt x="5855886" y="2290213"/>
                  <a:pt x="5824005" y="2287255"/>
                  <a:pt x="5792833" y="2281745"/>
                </a:cubicBezTo>
                <a:cubicBezTo>
                  <a:pt x="5787256" y="2282161"/>
                  <a:pt x="5781927" y="2281220"/>
                  <a:pt x="5776617" y="2280217"/>
                </a:cubicBezTo>
                <a:lnTo>
                  <a:pt x="5776501" y="2279078"/>
                </a:lnTo>
                <a:cubicBezTo>
                  <a:pt x="5417649" y="2220146"/>
                  <a:pt x="5136610" y="1941574"/>
                  <a:pt x="5086335" y="1591480"/>
                </a:cubicBezTo>
                <a:cubicBezTo>
                  <a:pt x="5086167" y="1591427"/>
                  <a:pt x="5085999" y="1591423"/>
                  <a:pt x="5085830" y="1591418"/>
                </a:cubicBezTo>
                <a:lnTo>
                  <a:pt x="5085291" y="1584794"/>
                </a:lnTo>
                <a:cubicBezTo>
                  <a:pt x="5080233" y="1554782"/>
                  <a:pt x="5077782" y="1524133"/>
                  <a:pt x="5077824" y="1493044"/>
                </a:cubicBezTo>
                <a:cubicBezTo>
                  <a:pt x="5076512" y="1487460"/>
                  <a:pt x="5076453" y="1481838"/>
                  <a:pt x="5076453" y="1476202"/>
                </a:cubicBezTo>
                <a:lnTo>
                  <a:pt x="5077047" y="1464852"/>
                </a:lnTo>
                <a:lnTo>
                  <a:pt x="5077545" y="1464884"/>
                </a:lnTo>
                <a:close/>
                <a:moveTo>
                  <a:pt x="5063783" y="1464394"/>
                </a:moveTo>
                <a:lnTo>
                  <a:pt x="5063809" y="1464884"/>
                </a:lnTo>
                <a:lnTo>
                  <a:pt x="5064307" y="1464852"/>
                </a:lnTo>
                <a:lnTo>
                  <a:pt x="5064902" y="1476202"/>
                </a:lnTo>
                <a:cubicBezTo>
                  <a:pt x="5064902" y="1481838"/>
                  <a:pt x="5064842" y="1487460"/>
                  <a:pt x="5063530" y="1493044"/>
                </a:cubicBezTo>
                <a:cubicBezTo>
                  <a:pt x="5063572" y="1524133"/>
                  <a:pt x="5061122" y="1554782"/>
                  <a:pt x="5056063" y="1584794"/>
                </a:cubicBezTo>
                <a:lnTo>
                  <a:pt x="5055525" y="1591418"/>
                </a:lnTo>
                <a:cubicBezTo>
                  <a:pt x="5055355" y="1591423"/>
                  <a:pt x="5055187" y="1591427"/>
                  <a:pt x="5055019" y="1591480"/>
                </a:cubicBezTo>
                <a:cubicBezTo>
                  <a:pt x="5004744" y="1941574"/>
                  <a:pt x="4723705" y="2220146"/>
                  <a:pt x="4364853" y="2279078"/>
                </a:cubicBezTo>
                <a:lnTo>
                  <a:pt x="4364737" y="2280217"/>
                </a:lnTo>
                <a:cubicBezTo>
                  <a:pt x="4359427" y="2281220"/>
                  <a:pt x="4354098" y="2282161"/>
                  <a:pt x="4348521" y="2281745"/>
                </a:cubicBezTo>
                <a:cubicBezTo>
                  <a:pt x="4317350" y="2287255"/>
                  <a:pt x="4285468" y="2290213"/>
                  <a:pt x="4253094" y="2290736"/>
                </a:cubicBezTo>
                <a:lnTo>
                  <a:pt x="4235976" y="2292349"/>
                </a:lnTo>
                <a:lnTo>
                  <a:pt x="4235950" y="2291858"/>
                </a:lnTo>
                <a:lnTo>
                  <a:pt x="4235451" y="2291891"/>
                </a:lnTo>
                <a:cubicBezTo>
                  <a:pt x="4234885" y="2288119"/>
                  <a:pt x="4234858" y="2284333"/>
                  <a:pt x="4234858" y="2280541"/>
                </a:cubicBezTo>
                <a:cubicBezTo>
                  <a:pt x="4234858" y="2274903"/>
                  <a:pt x="4234916" y="2269279"/>
                  <a:pt x="4236228" y="2263693"/>
                </a:cubicBezTo>
                <a:cubicBezTo>
                  <a:pt x="4236186" y="2232611"/>
                  <a:pt x="4238636" y="2201969"/>
                  <a:pt x="4243692" y="2171962"/>
                </a:cubicBezTo>
                <a:lnTo>
                  <a:pt x="4244233" y="2165325"/>
                </a:lnTo>
                <a:cubicBezTo>
                  <a:pt x="4244401" y="2165320"/>
                  <a:pt x="4244571" y="2165315"/>
                  <a:pt x="4244738" y="2165262"/>
                </a:cubicBezTo>
                <a:cubicBezTo>
                  <a:pt x="4295015" y="1815167"/>
                  <a:pt x="4576054" y="1536596"/>
                  <a:pt x="4934904" y="1477664"/>
                </a:cubicBezTo>
                <a:lnTo>
                  <a:pt x="4935021" y="1476525"/>
                </a:lnTo>
                <a:cubicBezTo>
                  <a:pt x="4940330" y="1475523"/>
                  <a:pt x="4945658" y="1474582"/>
                  <a:pt x="4951234" y="1474998"/>
                </a:cubicBezTo>
                <a:cubicBezTo>
                  <a:pt x="4982417" y="1469485"/>
                  <a:pt x="5014310" y="1466527"/>
                  <a:pt x="5046695" y="1466004"/>
                </a:cubicBezTo>
                <a:close/>
                <a:moveTo>
                  <a:pt x="3385420" y="1464394"/>
                </a:moveTo>
                <a:lnTo>
                  <a:pt x="3402507" y="1466004"/>
                </a:lnTo>
                <a:cubicBezTo>
                  <a:pt x="3434893" y="1466527"/>
                  <a:pt x="3466785" y="1469485"/>
                  <a:pt x="3497969" y="1474998"/>
                </a:cubicBezTo>
                <a:cubicBezTo>
                  <a:pt x="3503545" y="1474582"/>
                  <a:pt x="3508873" y="1475523"/>
                  <a:pt x="3514181" y="1476525"/>
                </a:cubicBezTo>
                <a:lnTo>
                  <a:pt x="3514298" y="1477664"/>
                </a:lnTo>
                <a:cubicBezTo>
                  <a:pt x="3873149" y="1536596"/>
                  <a:pt x="4154188" y="1815167"/>
                  <a:pt x="4204464" y="2165262"/>
                </a:cubicBezTo>
                <a:cubicBezTo>
                  <a:pt x="4204632" y="2165315"/>
                  <a:pt x="4204801" y="2165320"/>
                  <a:pt x="4204970" y="2165325"/>
                </a:cubicBezTo>
                <a:lnTo>
                  <a:pt x="4205510" y="2171962"/>
                </a:lnTo>
                <a:cubicBezTo>
                  <a:pt x="4210567" y="2201969"/>
                  <a:pt x="4213016" y="2232611"/>
                  <a:pt x="4212974" y="2263693"/>
                </a:cubicBezTo>
                <a:cubicBezTo>
                  <a:pt x="4214286" y="2269279"/>
                  <a:pt x="4214345" y="2274903"/>
                  <a:pt x="4214345" y="2280541"/>
                </a:cubicBezTo>
                <a:cubicBezTo>
                  <a:pt x="4214345" y="2284333"/>
                  <a:pt x="4214318" y="2288119"/>
                  <a:pt x="4213752" y="2291891"/>
                </a:cubicBezTo>
                <a:lnTo>
                  <a:pt x="4213253" y="2291858"/>
                </a:lnTo>
                <a:lnTo>
                  <a:pt x="4213227" y="2292349"/>
                </a:lnTo>
                <a:lnTo>
                  <a:pt x="4196108" y="2290736"/>
                </a:lnTo>
                <a:cubicBezTo>
                  <a:pt x="4163734" y="2290213"/>
                  <a:pt x="4131854" y="2287255"/>
                  <a:pt x="4100682" y="2281745"/>
                </a:cubicBezTo>
                <a:cubicBezTo>
                  <a:pt x="4095105" y="2282161"/>
                  <a:pt x="4089776" y="2281220"/>
                  <a:pt x="4084465" y="2280217"/>
                </a:cubicBezTo>
                <a:lnTo>
                  <a:pt x="4084349" y="2279078"/>
                </a:lnTo>
                <a:cubicBezTo>
                  <a:pt x="3725498" y="2220146"/>
                  <a:pt x="3444459" y="1941574"/>
                  <a:pt x="3394183" y="1591480"/>
                </a:cubicBezTo>
                <a:cubicBezTo>
                  <a:pt x="3394016" y="1591427"/>
                  <a:pt x="3393847" y="1591423"/>
                  <a:pt x="3393678" y="1591418"/>
                </a:cubicBezTo>
                <a:lnTo>
                  <a:pt x="3393139" y="1584794"/>
                </a:lnTo>
                <a:cubicBezTo>
                  <a:pt x="3388081" y="1554782"/>
                  <a:pt x="3385630" y="1524133"/>
                  <a:pt x="3385672" y="1493044"/>
                </a:cubicBezTo>
                <a:cubicBezTo>
                  <a:pt x="3384360" y="1487460"/>
                  <a:pt x="3384302" y="1481838"/>
                  <a:pt x="3384302" y="1476202"/>
                </a:cubicBezTo>
                <a:lnTo>
                  <a:pt x="3384896" y="1464852"/>
                </a:lnTo>
                <a:lnTo>
                  <a:pt x="3385394" y="1464884"/>
                </a:lnTo>
                <a:close/>
                <a:moveTo>
                  <a:pt x="3371632" y="1464394"/>
                </a:moveTo>
                <a:lnTo>
                  <a:pt x="3371658" y="1464884"/>
                </a:lnTo>
                <a:lnTo>
                  <a:pt x="3372156" y="1464852"/>
                </a:lnTo>
                <a:lnTo>
                  <a:pt x="3372750" y="1476202"/>
                </a:lnTo>
                <a:cubicBezTo>
                  <a:pt x="3372750" y="1481838"/>
                  <a:pt x="3372691" y="1487460"/>
                  <a:pt x="3371379" y="1493044"/>
                </a:cubicBezTo>
                <a:cubicBezTo>
                  <a:pt x="3371421" y="1524133"/>
                  <a:pt x="3368971" y="1554782"/>
                  <a:pt x="3363912" y="1584794"/>
                </a:cubicBezTo>
                <a:lnTo>
                  <a:pt x="3363374" y="1591418"/>
                </a:lnTo>
                <a:cubicBezTo>
                  <a:pt x="3363204" y="1591423"/>
                  <a:pt x="3363036" y="1591427"/>
                  <a:pt x="3362868" y="1591480"/>
                </a:cubicBezTo>
                <a:cubicBezTo>
                  <a:pt x="3312593" y="1941574"/>
                  <a:pt x="3031554" y="2220146"/>
                  <a:pt x="2672703" y="2279078"/>
                </a:cubicBezTo>
                <a:lnTo>
                  <a:pt x="2672586" y="2280217"/>
                </a:lnTo>
                <a:cubicBezTo>
                  <a:pt x="2667276" y="2281220"/>
                  <a:pt x="2661947" y="2282161"/>
                  <a:pt x="2656370" y="2281745"/>
                </a:cubicBezTo>
                <a:cubicBezTo>
                  <a:pt x="2625198" y="2287255"/>
                  <a:pt x="2593318" y="2290213"/>
                  <a:pt x="2560943" y="2290736"/>
                </a:cubicBezTo>
                <a:lnTo>
                  <a:pt x="2543825" y="2292349"/>
                </a:lnTo>
                <a:lnTo>
                  <a:pt x="2543799" y="2291858"/>
                </a:lnTo>
                <a:lnTo>
                  <a:pt x="2543300" y="2291891"/>
                </a:lnTo>
                <a:cubicBezTo>
                  <a:pt x="2542734" y="2288119"/>
                  <a:pt x="2542707" y="2284333"/>
                  <a:pt x="2542707" y="2280541"/>
                </a:cubicBezTo>
                <a:cubicBezTo>
                  <a:pt x="2542707" y="2274903"/>
                  <a:pt x="2542765" y="2269279"/>
                  <a:pt x="2544077" y="2263693"/>
                </a:cubicBezTo>
                <a:cubicBezTo>
                  <a:pt x="2544035" y="2232611"/>
                  <a:pt x="2546485" y="2201969"/>
                  <a:pt x="2551541" y="2171962"/>
                </a:cubicBezTo>
                <a:lnTo>
                  <a:pt x="2552082" y="2165325"/>
                </a:lnTo>
                <a:cubicBezTo>
                  <a:pt x="2552250" y="2165320"/>
                  <a:pt x="2552420" y="2165315"/>
                  <a:pt x="2552587" y="2165262"/>
                </a:cubicBezTo>
                <a:cubicBezTo>
                  <a:pt x="2602864" y="1815167"/>
                  <a:pt x="2883903" y="1536596"/>
                  <a:pt x="3242753" y="1477664"/>
                </a:cubicBezTo>
                <a:lnTo>
                  <a:pt x="3242870" y="1476525"/>
                </a:lnTo>
                <a:cubicBezTo>
                  <a:pt x="3248179" y="1475523"/>
                  <a:pt x="3253507" y="1474582"/>
                  <a:pt x="3259083" y="1474998"/>
                </a:cubicBezTo>
                <a:cubicBezTo>
                  <a:pt x="3290266" y="1469485"/>
                  <a:pt x="3322159" y="1466527"/>
                  <a:pt x="3354544" y="1466004"/>
                </a:cubicBezTo>
                <a:close/>
                <a:moveTo>
                  <a:pt x="1693269" y="1464394"/>
                </a:moveTo>
                <a:lnTo>
                  <a:pt x="1710356" y="1466004"/>
                </a:lnTo>
                <a:cubicBezTo>
                  <a:pt x="1742742" y="1466527"/>
                  <a:pt x="1774634" y="1469485"/>
                  <a:pt x="1805818" y="1474998"/>
                </a:cubicBezTo>
                <a:cubicBezTo>
                  <a:pt x="1811394" y="1474582"/>
                  <a:pt x="1816722" y="1475523"/>
                  <a:pt x="1822030" y="1476525"/>
                </a:cubicBezTo>
                <a:lnTo>
                  <a:pt x="1822148" y="1477664"/>
                </a:lnTo>
                <a:cubicBezTo>
                  <a:pt x="2180998" y="1536596"/>
                  <a:pt x="2462037" y="1815167"/>
                  <a:pt x="2512313" y="2165262"/>
                </a:cubicBezTo>
                <a:cubicBezTo>
                  <a:pt x="2512481" y="2165315"/>
                  <a:pt x="2512650" y="2165320"/>
                  <a:pt x="2512819" y="2165325"/>
                </a:cubicBezTo>
                <a:lnTo>
                  <a:pt x="2513359" y="2171962"/>
                </a:lnTo>
                <a:cubicBezTo>
                  <a:pt x="2518416" y="2201969"/>
                  <a:pt x="2520865" y="2232611"/>
                  <a:pt x="2520823" y="2263693"/>
                </a:cubicBezTo>
                <a:cubicBezTo>
                  <a:pt x="2522135" y="2269279"/>
                  <a:pt x="2522194" y="2274903"/>
                  <a:pt x="2522194" y="2280541"/>
                </a:cubicBezTo>
                <a:cubicBezTo>
                  <a:pt x="2522194" y="2284333"/>
                  <a:pt x="2522167" y="2288119"/>
                  <a:pt x="2521601" y="2291891"/>
                </a:cubicBezTo>
                <a:lnTo>
                  <a:pt x="2521102" y="2291858"/>
                </a:lnTo>
                <a:lnTo>
                  <a:pt x="2521076" y="2292349"/>
                </a:lnTo>
                <a:lnTo>
                  <a:pt x="2503957" y="2290736"/>
                </a:lnTo>
                <a:cubicBezTo>
                  <a:pt x="2471583" y="2290213"/>
                  <a:pt x="2439703" y="2287255"/>
                  <a:pt x="2408531" y="2281745"/>
                </a:cubicBezTo>
                <a:cubicBezTo>
                  <a:pt x="2402954" y="2282161"/>
                  <a:pt x="2397625" y="2281220"/>
                  <a:pt x="2392314" y="2280217"/>
                </a:cubicBezTo>
                <a:lnTo>
                  <a:pt x="2392198" y="2279078"/>
                </a:lnTo>
                <a:cubicBezTo>
                  <a:pt x="2033347" y="2220146"/>
                  <a:pt x="1752308" y="1941574"/>
                  <a:pt x="1702032" y="1591480"/>
                </a:cubicBezTo>
                <a:cubicBezTo>
                  <a:pt x="1701865" y="1591427"/>
                  <a:pt x="1701696" y="1591423"/>
                  <a:pt x="1701527" y="1591418"/>
                </a:cubicBezTo>
                <a:lnTo>
                  <a:pt x="1700989" y="1584794"/>
                </a:lnTo>
                <a:cubicBezTo>
                  <a:pt x="1695930" y="1554782"/>
                  <a:pt x="1693479" y="1524133"/>
                  <a:pt x="1693521" y="1493044"/>
                </a:cubicBezTo>
                <a:cubicBezTo>
                  <a:pt x="1692209" y="1487460"/>
                  <a:pt x="1692151" y="1481838"/>
                  <a:pt x="1692151" y="1476202"/>
                </a:cubicBezTo>
                <a:lnTo>
                  <a:pt x="1692745" y="1464852"/>
                </a:lnTo>
                <a:lnTo>
                  <a:pt x="1693243" y="1464884"/>
                </a:lnTo>
                <a:close/>
                <a:moveTo>
                  <a:pt x="1679481" y="1464394"/>
                </a:moveTo>
                <a:lnTo>
                  <a:pt x="1679507" y="1464884"/>
                </a:lnTo>
                <a:lnTo>
                  <a:pt x="1680005" y="1464852"/>
                </a:lnTo>
                <a:lnTo>
                  <a:pt x="1680599" y="1476202"/>
                </a:lnTo>
                <a:cubicBezTo>
                  <a:pt x="1680599" y="1481838"/>
                  <a:pt x="1680540" y="1487460"/>
                  <a:pt x="1679228" y="1493044"/>
                </a:cubicBezTo>
                <a:cubicBezTo>
                  <a:pt x="1679270" y="1524133"/>
                  <a:pt x="1676820" y="1554782"/>
                  <a:pt x="1671761" y="1584794"/>
                </a:cubicBezTo>
                <a:lnTo>
                  <a:pt x="1671223" y="1591418"/>
                </a:lnTo>
                <a:cubicBezTo>
                  <a:pt x="1671053" y="1591423"/>
                  <a:pt x="1670885" y="1591427"/>
                  <a:pt x="1670717" y="1591480"/>
                </a:cubicBezTo>
                <a:cubicBezTo>
                  <a:pt x="1620442" y="1941574"/>
                  <a:pt x="1339403" y="2220146"/>
                  <a:pt x="980552" y="2279078"/>
                </a:cubicBezTo>
                <a:lnTo>
                  <a:pt x="980435" y="2280217"/>
                </a:lnTo>
                <a:cubicBezTo>
                  <a:pt x="975125" y="2281220"/>
                  <a:pt x="969796" y="2282161"/>
                  <a:pt x="964219" y="2281745"/>
                </a:cubicBezTo>
                <a:cubicBezTo>
                  <a:pt x="933047" y="2287255"/>
                  <a:pt x="901167" y="2290213"/>
                  <a:pt x="868792" y="2290736"/>
                </a:cubicBezTo>
                <a:lnTo>
                  <a:pt x="851674" y="2292349"/>
                </a:lnTo>
                <a:lnTo>
                  <a:pt x="851648" y="2291858"/>
                </a:lnTo>
                <a:lnTo>
                  <a:pt x="851149" y="2291891"/>
                </a:lnTo>
                <a:cubicBezTo>
                  <a:pt x="850583" y="2288119"/>
                  <a:pt x="850556" y="2284333"/>
                  <a:pt x="850556" y="2280541"/>
                </a:cubicBezTo>
                <a:cubicBezTo>
                  <a:pt x="850556" y="2274903"/>
                  <a:pt x="850614" y="2269279"/>
                  <a:pt x="851926" y="2263693"/>
                </a:cubicBezTo>
                <a:cubicBezTo>
                  <a:pt x="851884" y="2232611"/>
                  <a:pt x="854334" y="2201969"/>
                  <a:pt x="859390" y="2171962"/>
                </a:cubicBezTo>
                <a:lnTo>
                  <a:pt x="859931" y="2165325"/>
                </a:lnTo>
                <a:cubicBezTo>
                  <a:pt x="860099" y="2165320"/>
                  <a:pt x="860269" y="2165315"/>
                  <a:pt x="860436" y="2165262"/>
                </a:cubicBezTo>
                <a:cubicBezTo>
                  <a:pt x="910713" y="1815167"/>
                  <a:pt x="1191752" y="1536596"/>
                  <a:pt x="1550602" y="1477664"/>
                </a:cubicBezTo>
                <a:lnTo>
                  <a:pt x="1550719" y="1476525"/>
                </a:lnTo>
                <a:cubicBezTo>
                  <a:pt x="1556028" y="1475523"/>
                  <a:pt x="1561356" y="1474582"/>
                  <a:pt x="1566932" y="1474998"/>
                </a:cubicBezTo>
                <a:cubicBezTo>
                  <a:pt x="1598115" y="1469485"/>
                  <a:pt x="1630008" y="1466527"/>
                  <a:pt x="1662393" y="1466004"/>
                </a:cubicBezTo>
                <a:close/>
                <a:moveTo>
                  <a:pt x="1118" y="1464394"/>
                </a:moveTo>
                <a:lnTo>
                  <a:pt x="18205" y="1466004"/>
                </a:lnTo>
                <a:cubicBezTo>
                  <a:pt x="50591" y="1466527"/>
                  <a:pt x="82483" y="1469485"/>
                  <a:pt x="113667" y="1474998"/>
                </a:cubicBezTo>
                <a:cubicBezTo>
                  <a:pt x="119243" y="1474582"/>
                  <a:pt x="124571" y="1475523"/>
                  <a:pt x="129879" y="1476525"/>
                </a:cubicBezTo>
                <a:lnTo>
                  <a:pt x="129997" y="1477664"/>
                </a:lnTo>
                <a:cubicBezTo>
                  <a:pt x="488847" y="1536596"/>
                  <a:pt x="769886" y="1815167"/>
                  <a:pt x="820162" y="2165262"/>
                </a:cubicBezTo>
                <a:cubicBezTo>
                  <a:pt x="820330" y="2165315"/>
                  <a:pt x="820499" y="2165320"/>
                  <a:pt x="820668" y="2165325"/>
                </a:cubicBezTo>
                <a:lnTo>
                  <a:pt x="821208" y="2171962"/>
                </a:lnTo>
                <a:cubicBezTo>
                  <a:pt x="826265" y="2201969"/>
                  <a:pt x="828714" y="2232611"/>
                  <a:pt x="828672" y="2263693"/>
                </a:cubicBezTo>
                <a:cubicBezTo>
                  <a:pt x="829984" y="2269279"/>
                  <a:pt x="830043" y="2274903"/>
                  <a:pt x="830043" y="2280541"/>
                </a:cubicBezTo>
                <a:cubicBezTo>
                  <a:pt x="830043" y="2284333"/>
                  <a:pt x="830016" y="2288119"/>
                  <a:pt x="829450" y="2291891"/>
                </a:cubicBezTo>
                <a:lnTo>
                  <a:pt x="828951" y="2291858"/>
                </a:lnTo>
                <a:lnTo>
                  <a:pt x="828925" y="2292349"/>
                </a:lnTo>
                <a:lnTo>
                  <a:pt x="811806" y="2290736"/>
                </a:lnTo>
                <a:cubicBezTo>
                  <a:pt x="779432" y="2290213"/>
                  <a:pt x="747552" y="2287255"/>
                  <a:pt x="716380" y="2281745"/>
                </a:cubicBezTo>
                <a:cubicBezTo>
                  <a:pt x="710803" y="2282161"/>
                  <a:pt x="705474" y="2281220"/>
                  <a:pt x="700163" y="2280217"/>
                </a:cubicBezTo>
                <a:lnTo>
                  <a:pt x="700047" y="2279078"/>
                </a:lnTo>
                <a:cubicBezTo>
                  <a:pt x="341196" y="2220146"/>
                  <a:pt x="60157" y="1941574"/>
                  <a:pt x="9881" y="1591480"/>
                </a:cubicBezTo>
                <a:cubicBezTo>
                  <a:pt x="9714" y="1591427"/>
                  <a:pt x="9545" y="1591423"/>
                  <a:pt x="9376" y="1591418"/>
                </a:cubicBezTo>
                <a:lnTo>
                  <a:pt x="8837" y="1584794"/>
                </a:lnTo>
                <a:cubicBezTo>
                  <a:pt x="3779" y="1554782"/>
                  <a:pt x="1328" y="1524133"/>
                  <a:pt x="1370" y="1493044"/>
                </a:cubicBezTo>
                <a:cubicBezTo>
                  <a:pt x="58" y="1487460"/>
                  <a:pt x="0" y="1481838"/>
                  <a:pt x="0" y="1476202"/>
                </a:cubicBezTo>
                <a:lnTo>
                  <a:pt x="594" y="1464852"/>
                </a:lnTo>
                <a:lnTo>
                  <a:pt x="1092" y="1464884"/>
                </a:lnTo>
                <a:close/>
                <a:moveTo>
                  <a:pt x="7762529" y="750600"/>
                </a:moveTo>
                <a:cubicBezTo>
                  <a:pt x="7815805" y="1021506"/>
                  <a:pt x="8030648" y="1236303"/>
                  <a:pt x="8305838" y="1295446"/>
                </a:cubicBezTo>
                <a:cubicBezTo>
                  <a:pt x="8252563" y="1024540"/>
                  <a:pt x="8037719" y="809743"/>
                  <a:pt x="7762529" y="750600"/>
                </a:cubicBezTo>
                <a:close/>
                <a:moveTo>
                  <a:pt x="7455280" y="750600"/>
                </a:moveTo>
                <a:cubicBezTo>
                  <a:pt x="7180090" y="809743"/>
                  <a:pt x="6965246" y="1024540"/>
                  <a:pt x="6911971" y="1295446"/>
                </a:cubicBezTo>
                <a:cubicBezTo>
                  <a:pt x="7187161" y="1236303"/>
                  <a:pt x="7402004" y="1021506"/>
                  <a:pt x="7455280" y="750600"/>
                </a:cubicBezTo>
                <a:close/>
                <a:moveTo>
                  <a:pt x="6070378" y="750600"/>
                </a:moveTo>
                <a:cubicBezTo>
                  <a:pt x="6123654" y="1021506"/>
                  <a:pt x="6338497" y="1236303"/>
                  <a:pt x="6613687" y="1295446"/>
                </a:cubicBezTo>
                <a:cubicBezTo>
                  <a:pt x="6560412" y="1024540"/>
                  <a:pt x="6345568" y="809743"/>
                  <a:pt x="6070378" y="750600"/>
                </a:cubicBezTo>
                <a:close/>
                <a:moveTo>
                  <a:pt x="5763129" y="750600"/>
                </a:moveTo>
                <a:cubicBezTo>
                  <a:pt x="5487939" y="809743"/>
                  <a:pt x="5273095" y="1024540"/>
                  <a:pt x="5219820" y="1295446"/>
                </a:cubicBezTo>
                <a:cubicBezTo>
                  <a:pt x="5495010" y="1236303"/>
                  <a:pt x="5709853" y="1021506"/>
                  <a:pt x="5763129" y="750600"/>
                </a:cubicBezTo>
                <a:close/>
                <a:moveTo>
                  <a:pt x="4378227" y="750600"/>
                </a:moveTo>
                <a:cubicBezTo>
                  <a:pt x="4431503" y="1021506"/>
                  <a:pt x="4646346" y="1236303"/>
                  <a:pt x="4921536" y="1295446"/>
                </a:cubicBezTo>
                <a:cubicBezTo>
                  <a:pt x="4868261" y="1024540"/>
                  <a:pt x="4653417" y="809743"/>
                  <a:pt x="4378227" y="750600"/>
                </a:cubicBezTo>
                <a:close/>
                <a:moveTo>
                  <a:pt x="4070978" y="750600"/>
                </a:moveTo>
                <a:cubicBezTo>
                  <a:pt x="3795788" y="809743"/>
                  <a:pt x="3580944" y="1024540"/>
                  <a:pt x="3527669" y="1295446"/>
                </a:cubicBezTo>
                <a:cubicBezTo>
                  <a:pt x="3802859" y="1236303"/>
                  <a:pt x="4017702" y="1021506"/>
                  <a:pt x="4070978" y="750600"/>
                </a:cubicBezTo>
                <a:close/>
                <a:moveTo>
                  <a:pt x="2686076" y="750600"/>
                </a:moveTo>
                <a:cubicBezTo>
                  <a:pt x="2739352" y="1021506"/>
                  <a:pt x="2954195" y="1236303"/>
                  <a:pt x="3229385" y="1295446"/>
                </a:cubicBezTo>
                <a:cubicBezTo>
                  <a:pt x="3176110" y="1024540"/>
                  <a:pt x="2961266" y="809743"/>
                  <a:pt x="2686076" y="750600"/>
                </a:cubicBezTo>
                <a:close/>
                <a:moveTo>
                  <a:pt x="2378827" y="750600"/>
                </a:moveTo>
                <a:cubicBezTo>
                  <a:pt x="2103637" y="809743"/>
                  <a:pt x="1888793" y="1024540"/>
                  <a:pt x="1835518" y="1295446"/>
                </a:cubicBezTo>
                <a:cubicBezTo>
                  <a:pt x="2110708" y="1236303"/>
                  <a:pt x="2325551" y="1021506"/>
                  <a:pt x="2378827" y="750600"/>
                </a:cubicBezTo>
                <a:close/>
                <a:moveTo>
                  <a:pt x="993925" y="750600"/>
                </a:moveTo>
                <a:cubicBezTo>
                  <a:pt x="1047201" y="1021506"/>
                  <a:pt x="1262044" y="1236303"/>
                  <a:pt x="1537234" y="1295446"/>
                </a:cubicBezTo>
                <a:cubicBezTo>
                  <a:pt x="1483959" y="1024540"/>
                  <a:pt x="1269115" y="809743"/>
                  <a:pt x="993925" y="750600"/>
                </a:cubicBezTo>
                <a:close/>
                <a:moveTo>
                  <a:pt x="686676" y="750600"/>
                </a:moveTo>
                <a:cubicBezTo>
                  <a:pt x="411486" y="809743"/>
                  <a:pt x="196642" y="1024540"/>
                  <a:pt x="143367" y="1295446"/>
                </a:cubicBezTo>
                <a:cubicBezTo>
                  <a:pt x="418557" y="1236303"/>
                  <a:pt x="633400" y="1021506"/>
                  <a:pt x="686676" y="750600"/>
                </a:cubicBezTo>
                <a:close/>
                <a:moveTo>
                  <a:pt x="9139239" y="624486"/>
                </a:moveTo>
                <a:lnTo>
                  <a:pt x="9139239" y="752995"/>
                </a:lnTo>
                <a:lnTo>
                  <a:pt x="9047261" y="779881"/>
                </a:lnTo>
                <a:cubicBezTo>
                  <a:pt x="8821055" y="864319"/>
                  <a:pt x="8650738" y="1058403"/>
                  <a:pt x="8604122" y="1295446"/>
                </a:cubicBezTo>
                <a:cubicBezTo>
                  <a:pt x="8844913" y="1243696"/>
                  <a:pt x="9039501" y="1072773"/>
                  <a:pt x="9120077" y="849365"/>
                </a:cubicBezTo>
                <a:lnTo>
                  <a:pt x="9139239" y="780178"/>
                </a:lnTo>
                <a:lnTo>
                  <a:pt x="9139239" y="1085737"/>
                </a:lnTo>
                <a:lnTo>
                  <a:pt x="9135069" y="1092549"/>
                </a:lnTo>
                <a:cubicBezTo>
                  <a:pt x="9008919" y="1266178"/>
                  <a:pt x="8815033" y="1389778"/>
                  <a:pt x="8590751" y="1426902"/>
                </a:cubicBezTo>
                <a:lnTo>
                  <a:pt x="8590635" y="1428050"/>
                </a:lnTo>
                <a:cubicBezTo>
                  <a:pt x="8585324" y="1429061"/>
                  <a:pt x="8579995" y="1430009"/>
                  <a:pt x="8574418" y="1429590"/>
                </a:cubicBezTo>
                <a:cubicBezTo>
                  <a:pt x="8543246" y="1435144"/>
                  <a:pt x="8511366" y="1438125"/>
                  <a:pt x="8478991" y="1438652"/>
                </a:cubicBezTo>
                <a:lnTo>
                  <a:pt x="8461873" y="1440278"/>
                </a:lnTo>
                <a:lnTo>
                  <a:pt x="8461847" y="1439783"/>
                </a:lnTo>
                <a:lnTo>
                  <a:pt x="8461348" y="1439816"/>
                </a:lnTo>
                <a:cubicBezTo>
                  <a:pt x="8460782" y="1436014"/>
                  <a:pt x="8460755" y="1432198"/>
                  <a:pt x="8460755" y="1428376"/>
                </a:cubicBezTo>
                <a:cubicBezTo>
                  <a:pt x="8460755" y="1422694"/>
                  <a:pt x="8460814" y="1417025"/>
                  <a:pt x="8462126" y="1411395"/>
                </a:cubicBezTo>
                <a:cubicBezTo>
                  <a:pt x="8462083" y="1380067"/>
                  <a:pt x="8464533" y="1349182"/>
                  <a:pt x="8469590" y="1318938"/>
                </a:cubicBezTo>
                <a:lnTo>
                  <a:pt x="8470130" y="1312248"/>
                </a:lnTo>
                <a:cubicBezTo>
                  <a:pt x="8470299" y="1312243"/>
                  <a:pt x="8470468" y="1312238"/>
                  <a:pt x="8470636" y="1312185"/>
                </a:cubicBezTo>
                <a:cubicBezTo>
                  <a:pt x="8514628" y="1003427"/>
                  <a:pt x="8735297" y="749863"/>
                  <a:pt x="9030178" y="651504"/>
                </a:cubicBezTo>
                <a:close/>
                <a:moveTo>
                  <a:pt x="7620280" y="605769"/>
                </a:moveTo>
                <a:lnTo>
                  <a:pt x="7637367" y="607392"/>
                </a:lnTo>
                <a:cubicBezTo>
                  <a:pt x="7669753" y="607919"/>
                  <a:pt x="7701646" y="610900"/>
                  <a:pt x="7732829" y="616457"/>
                </a:cubicBezTo>
                <a:cubicBezTo>
                  <a:pt x="7738405" y="616038"/>
                  <a:pt x="7743733" y="616986"/>
                  <a:pt x="7749042" y="617996"/>
                </a:cubicBezTo>
                <a:lnTo>
                  <a:pt x="7749159" y="619144"/>
                </a:lnTo>
                <a:cubicBezTo>
                  <a:pt x="8108009" y="678542"/>
                  <a:pt x="8389048" y="959319"/>
                  <a:pt x="8439324" y="1312185"/>
                </a:cubicBezTo>
                <a:cubicBezTo>
                  <a:pt x="8439492" y="1312238"/>
                  <a:pt x="8439661" y="1312243"/>
                  <a:pt x="8439830" y="1312248"/>
                </a:cubicBezTo>
                <a:lnTo>
                  <a:pt x="8440370" y="1318938"/>
                </a:lnTo>
                <a:cubicBezTo>
                  <a:pt x="8445427" y="1349182"/>
                  <a:pt x="8447877" y="1380067"/>
                  <a:pt x="8447834" y="1411395"/>
                </a:cubicBezTo>
                <a:cubicBezTo>
                  <a:pt x="8449146" y="1417025"/>
                  <a:pt x="8449205" y="1422694"/>
                  <a:pt x="8449205" y="1428376"/>
                </a:cubicBezTo>
                <a:cubicBezTo>
                  <a:pt x="8449205" y="1432198"/>
                  <a:pt x="8449178" y="1436014"/>
                  <a:pt x="8448612" y="1439816"/>
                </a:cubicBezTo>
                <a:lnTo>
                  <a:pt x="8448113" y="1439783"/>
                </a:lnTo>
                <a:lnTo>
                  <a:pt x="8448087" y="1440278"/>
                </a:lnTo>
                <a:lnTo>
                  <a:pt x="8430969" y="1438652"/>
                </a:lnTo>
                <a:cubicBezTo>
                  <a:pt x="8398594" y="1438125"/>
                  <a:pt x="8366714" y="1435144"/>
                  <a:pt x="8335542" y="1429590"/>
                </a:cubicBezTo>
                <a:cubicBezTo>
                  <a:pt x="8329965" y="1430009"/>
                  <a:pt x="8324636" y="1429061"/>
                  <a:pt x="8319325" y="1428050"/>
                </a:cubicBezTo>
                <a:lnTo>
                  <a:pt x="8319209" y="1426902"/>
                </a:lnTo>
                <a:cubicBezTo>
                  <a:pt x="7960358" y="1367503"/>
                  <a:pt x="7679319" y="1086726"/>
                  <a:pt x="7629044" y="733861"/>
                </a:cubicBezTo>
                <a:cubicBezTo>
                  <a:pt x="7628876" y="733808"/>
                  <a:pt x="7628708" y="733803"/>
                  <a:pt x="7628538" y="733798"/>
                </a:cubicBezTo>
                <a:lnTo>
                  <a:pt x="7628000" y="727122"/>
                </a:lnTo>
                <a:cubicBezTo>
                  <a:pt x="7622941" y="696872"/>
                  <a:pt x="7620490" y="665981"/>
                  <a:pt x="7620533" y="634646"/>
                </a:cubicBezTo>
                <a:cubicBezTo>
                  <a:pt x="7619221" y="629018"/>
                  <a:pt x="7619162" y="623351"/>
                  <a:pt x="7619162" y="617670"/>
                </a:cubicBezTo>
                <a:lnTo>
                  <a:pt x="7619756" y="606230"/>
                </a:lnTo>
                <a:lnTo>
                  <a:pt x="7620254" y="606263"/>
                </a:lnTo>
                <a:close/>
                <a:moveTo>
                  <a:pt x="7597529" y="605769"/>
                </a:moveTo>
                <a:lnTo>
                  <a:pt x="7597555" y="606263"/>
                </a:lnTo>
                <a:lnTo>
                  <a:pt x="7598053" y="606230"/>
                </a:lnTo>
                <a:lnTo>
                  <a:pt x="7598647" y="617670"/>
                </a:lnTo>
                <a:cubicBezTo>
                  <a:pt x="7598647" y="623351"/>
                  <a:pt x="7598588" y="629018"/>
                  <a:pt x="7597276" y="634646"/>
                </a:cubicBezTo>
                <a:cubicBezTo>
                  <a:pt x="7597319" y="665981"/>
                  <a:pt x="7594868" y="696872"/>
                  <a:pt x="7589809" y="727122"/>
                </a:cubicBezTo>
                <a:lnTo>
                  <a:pt x="7589271" y="733798"/>
                </a:lnTo>
                <a:cubicBezTo>
                  <a:pt x="7589101" y="733803"/>
                  <a:pt x="7588933" y="733808"/>
                  <a:pt x="7588765" y="733861"/>
                </a:cubicBezTo>
                <a:cubicBezTo>
                  <a:pt x="7538490" y="1086726"/>
                  <a:pt x="7257451" y="1367503"/>
                  <a:pt x="6898600" y="1426902"/>
                </a:cubicBezTo>
                <a:lnTo>
                  <a:pt x="6898484" y="1428050"/>
                </a:lnTo>
                <a:cubicBezTo>
                  <a:pt x="6893173" y="1429061"/>
                  <a:pt x="6887844" y="1430009"/>
                  <a:pt x="6882267" y="1429590"/>
                </a:cubicBezTo>
                <a:cubicBezTo>
                  <a:pt x="6851095" y="1435144"/>
                  <a:pt x="6819215" y="1438125"/>
                  <a:pt x="6786841" y="1438652"/>
                </a:cubicBezTo>
                <a:lnTo>
                  <a:pt x="6769722" y="1440278"/>
                </a:lnTo>
                <a:lnTo>
                  <a:pt x="6769696" y="1439783"/>
                </a:lnTo>
                <a:lnTo>
                  <a:pt x="6769197" y="1439816"/>
                </a:lnTo>
                <a:cubicBezTo>
                  <a:pt x="6768631" y="1436014"/>
                  <a:pt x="6768604" y="1432198"/>
                  <a:pt x="6768604" y="1428376"/>
                </a:cubicBezTo>
                <a:cubicBezTo>
                  <a:pt x="6768604" y="1422694"/>
                  <a:pt x="6768663" y="1417025"/>
                  <a:pt x="6769975" y="1411395"/>
                </a:cubicBezTo>
                <a:cubicBezTo>
                  <a:pt x="6769933" y="1380067"/>
                  <a:pt x="6772382" y="1349182"/>
                  <a:pt x="6777439" y="1318938"/>
                </a:cubicBezTo>
                <a:lnTo>
                  <a:pt x="6777979" y="1312248"/>
                </a:lnTo>
                <a:cubicBezTo>
                  <a:pt x="6778148" y="1312243"/>
                  <a:pt x="6778317" y="1312238"/>
                  <a:pt x="6778485" y="1312185"/>
                </a:cubicBezTo>
                <a:cubicBezTo>
                  <a:pt x="6828761" y="959319"/>
                  <a:pt x="7109800" y="678542"/>
                  <a:pt x="7468650" y="619144"/>
                </a:cubicBezTo>
                <a:lnTo>
                  <a:pt x="7468767" y="617996"/>
                </a:lnTo>
                <a:cubicBezTo>
                  <a:pt x="7474076" y="616986"/>
                  <a:pt x="7479404" y="616038"/>
                  <a:pt x="7484980" y="616457"/>
                </a:cubicBezTo>
                <a:cubicBezTo>
                  <a:pt x="7516163" y="610900"/>
                  <a:pt x="7548056" y="607919"/>
                  <a:pt x="7580442" y="607392"/>
                </a:cubicBezTo>
                <a:close/>
                <a:moveTo>
                  <a:pt x="5928129" y="605769"/>
                </a:moveTo>
                <a:lnTo>
                  <a:pt x="5945217" y="607392"/>
                </a:lnTo>
                <a:cubicBezTo>
                  <a:pt x="5977602" y="607919"/>
                  <a:pt x="6009495" y="610900"/>
                  <a:pt x="6040678" y="616457"/>
                </a:cubicBezTo>
                <a:cubicBezTo>
                  <a:pt x="6046254" y="616038"/>
                  <a:pt x="6051582" y="616986"/>
                  <a:pt x="6056891" y="617996"/>
                </a:cubicBezTo>
                <a:lnTo>
                  <a:pt x="6057008" y="619144"/>
                </a:lnTo>
                <a:cubicBezTo>
                  <a:pt x="6415858" y="678542"/>
                  <a:pt x="6696897" y="959319"/>
                  <a:pt x="6747174" y="1312185"/>
                </a:cubicBezTo>
                <a:cubicBezTo>
                  <a:pt x="6747341" y="1312238"/>
                  <a:pt x="6747511" y="1312243"/>
                  <a:pt x="6747679" y="1312248"/>
                </a:cubicBezTo>
                <a:lnTo>
                  <a:pt x="6748220" y="1318938"/>
                </a:lnTo>
                <a:cubicBezTo>
                  <a:pt x="6753276" y="1349182"/>
                  <a:pt x="6755726" y="1380067"/>
                  <a:pt x="6755684" y="1411395"/>
                </a:cubicBezTo>
                <a:cubicBezTo>
                  <a:pt x="6756996" y="1417025"/>
                  <a:pt x="6757054" y="1422694"/>
                  <a:pt x="6757054" y="1428376"/>
                </a:cubicBezTo>
                <a:cubicBezTo>
                  <a:pt x="6757054" y="1432198"/>
                  <a:pt x="6757027" y="1436014"/>
                  <a:pt x="6756461" y="1439816"/>
                </a:cubicBezTo>
                <a:lnTo>
                  <a:pt x="6755962" y="1439783"/>
                </a:lnTo>
                <a:lnTo>
                  <a:pt x="6755936" y="1440278"/>
                </a:lnTo>
                <a:lnTo>
                  <a:pt x="6738818" y="1438652"/>
                </a:lnTo>
                <a:cubicBezTo>
                  <a:pt x="6706444" y="1438125"/>
                  <a:pt x="6674563" y="1435144"/>
                  <a:pt x="6643391" y="1429590"/>
                </a:cubicBezTo>
                <a:cubicBezTo>
                  <a:pt x="6637814" y="1430009"/>
                  <a:pt x="6632485" y="1429061"/>
                  <a:pt x="6627175" y="1428050"/>
                </a:cubicBezTo>
                <a:lnTo>
                  <a:pt x="6627059" y="1426902"/>
                </a:lnTo>
                <a:cubicBezTo>
                  <a:pt x="6268207" y="1367503"/>
                  <a:pt x="5987168" y="1086726"/>
                  <a:pt x="5936893" y="733861"/>
                </a:cubicBezTo>
                <a:cubicBezTo>
                  <a:pt x="5936725" y="733808"/>
                  <a:pt x="5936557" y="733803"/>
                  <a:pt x="5936387" y="733798"/>
                </a:cubicBezTo>
                <a:lnTo>
                  <a:pt x="5935849" y="727122"/>
                </a:lnTo>
                <a:cubicBezTo>
                  <a:pt x="5930790" y="696872"/>
                  <a:pt x="5928340" y="665981"/>
                  <a:pt x="5928382" y="634646"/>
                </a:cubicBezTo>
                <a:cubicBezTo>
                  <a:pt x="5927070" y="629018"/>
                  <a:pt x="5927011" y="623351"/>
                  <a:pt x="5927011" y="617670"/>
                </a:cubicBezTo>
                <a:lnTo>
                  <a:pt x="5927605" y="606230"/>
                </a:lnTo>
                <a:lnTo>
                  <a:pt x="5928103" y="606263"/>
                </a:lnTo>
                <a:close/>
                <a:moveTo>
                  <a:pt x="5905378" y="605769"/>
                </a:moveTo>
                <a:lnTo>
                  <a:pt x="5905404" y="606263"/>
                </a:lnTo>
                <a:lnTo>
                  <a:pt x="5905902" y="606230"/>
                </a:lnTo>
                <a:lnTo>
                  <a:pt x="5906496" y="617670"/>
                </a:lnTo>
                <a:cubicBezTo>
                  <a:pt x="5906496" y="623351"/>
                  <a:pt x="5906438" y="629018"/>
                  <a:pt x="5905126" y="634646"/>
                </a:cubicBezTo>
                <a:cubicBezTo>
                  <a:pt x="5905168" y="665981"/>
                  <a:pt x="5902717" y="696872"/>
                  <a:pt x="5897659" y="727122"/>
                </a:cubicBezTo>
                <a:lnTo>
                  <a:pt x="5897120" y="733798"/>
                </a:lnTo>
                <a:cubicBezTo>
                  <a:pt x="5896951" y="733803"/>
                  <a:pt x="5896782" y="733808"/>
                  <a:pt x="5896615" y="733861"/>
                </a:cubicBezTo>
                <a:cubicBezTo>
                  <a:pt x="5846339" y="1086726"/>
                  <a:pt x="5565300" y="1367503"/>
                  <a:pt x="5206449" y="1426902"/>
                </a:cubicBezTo>
                <a:lnTo>
                  <a:pt x="5206334" y="1428050"/>
                </a:lnTo>
                <a:cubicBezTo>
                  <a:pt x="5201022" y="1429061"/>
                  <a:pt x="5195693" y="1430009"/>
                  <a:pt x="5190116" y="1429590"/>
                </a:cubicBezTo>
                <a:cubicBezTo>
                  <a:pt x="5158944" y="1435144"/>
                  <a:pt x="5127065" y="1438125"/>
                  <a:pt x="5094690" y="1438652"/>
                </a:cubicBezTo>
                <a:lnTo>
                  <a:pt x="5077571" y="1440278"/>
                </a:lnTo>
                <a:lnTo>
                  <a:pt x="5077545" y="1439783"/>
                </a:lnTo>
                <a:lnTo>
                  <a:pt x="5077046" y="1439816"/>
                </a:lnTo>
                <a:cubicBezTo>
                  <a:pt x="5076480" y="1436014"/>
                  <a:pt x="5076453" y="1432198"/>
                  <a:pt x="5076453" y="1428376"/>
                </a:cubicBezTo>
                <a:cubicBezTo>
                  <a:pt x="5076453" y="1422694"/>
                  <a:pt x="5076512" y="1417025"/>
                  <a:pt x="5077824" y="1411395"/>
                </a:cubicBezTo>
                <a:cubicBezTo>
                  <a:pt x="5077782" y="1380067"/>
                  <a:pt x="5080231" y="1349182"/>
                  <a:pt x="5085288" y="1318938"/>
                </a:cubicBezTo>
                <a:lnTo>
                  <a:pt x="5085828" y="1312248"/>
                </a:lnTo>
                <a:cubicBezTo>
                  <a:pt x="5085997" y="1312243"/>
                  <a:pt x="5086166" y="1312238"/>
                  <a:pt x="5086334" y="1312185"/>
                </a:cubicBezTo>
                <a:cubicBezTo>
                  <a:pt x="5136610" y="959319"/>
                  <a:pt x="5417649" y="678542"/>
                  <a:pt x="5776501" y="619144"/>
                </a:cubicBezTo>
                <a:lnTo>
                  <a:pt x="5776617" y="617996"/>
                </a:lnTo>
                <a:cubicBezTo>
                  <a:pt x="5781926" y="616986"/>
                  <a:pt x="5787253" y="616038"/>
                  <a:pt x="5792829" y="616457"/>
                </a:cubicBezTo>
                <a:cubicBezTo>
                  <a:pt x="5824013" y="610900"/>
                  <a:pt x="5855905" y="607919"/>
                  <a:pt x="5888291" y="607392"/>
                </a:cubicBezTo>
                <a:close/>
                <a:moveTo>
                  <a:pt x="4235979" y="605769"/>
                </a:moveTo>
                <a:lnTo>
                  <a:pt x="4253065" y="607392"/>
                </a:lnTo>
                <a:cubicBezTo>
                  <a:pt x="4285451" y="607919"/>
                  <a:pt x="4317343" y="610900"/>
                  <a:pt x="4348528" y="616457"/>
                </a:cubicBezTo>
                <a:cubicBezTo>
                  <a:pt x="4354104" y="616038"/>
                  <a:pt x="4359431" y="616986"/>
                  <a:pt x="4364739" y="617996"/>
                </a:cubicBezTo>
                <a:lnTo>
                  <a:pt x="4364856" y="619144"/>
                </a:lnTo>
                <a:cubicBezTo>
                  <a:pt x="4723707" y="678542"/>
                  <a:pt x="5004746" y="959319"/>
                  <a:pt x="5055022" y="1312185"/>
                </a:cubicBezTo>
                <a:cubicBezTo>
                  <a:pt x="5055190" y="1312238"/>
                  <a:pt x="5055359" y="1312243"/>
                  <a:pt x="5055528" y="1312248"/>
                </a:cubicBezTo>
                <a:lnTo>
                  <a:pt x="5056068" y="1318938"/>
                </a:lnTo>
                <a:cubicBezTo>
                  <a:pt x="5061125" y="1349182"/>
                  <a:pt x="5063574" y="1380067"/>
                  <a:pt x="5063532" y="1411395"/>
                </a:cubicBezTo>
                <a:cubicBezTo>
                  <a:pt x="5064844" y="1417025"/>
                  <a:pt x="5064903" y="1422694"/>
                  <a:pt x="5064903" y="1428376"/>
                </a:cubicBezTo>
                <a:cubicBezTo>
                  <a:pt x="5064903" y="1432198"/>
                  <a:pt x="5064876" y="1436014"/>
                  <a:pt x="5064310" y="1439816"/>
                </a:cubicBezTo>
                <a:lnTo>
                  <a:pt x="5063811" y="1439783"/>
                </a:lnTo>
                <a:lnTo>
                  <a:pt x="5063785" y="1440278"/>
                </a:lnTo>
                <a:lnTo>
                  <a:pt x="5046666" y="1438652"/>
                </a:lnTo>
                <a:cubicBezTo>
                  <a:pt x="5014292" y="1438125"/>
                  <a:pt x="4982412" y="1435144"/>
                  <a:pt x="4951241" y="1429590"/>
                </a:cubicBezTo>
                <a:cubicBezTo>
                  <a:pt x="4945663" y="1430009"/>
                  <a:pt x="4940334" y="1429061"/>
                  <a:pt x="4935023" y="1428050"/>
                </a:cubicBezTo>
                <a:lnTo>
                  <a:pt x="4934907" y="1426902"/>
                </a:lnTo>
                <a:cubicBezTo>
                  <a:pt x="4576056" y="1367503"/>
                  <a:pt x="4295017" y="1086726"/>
                  <a:pt x="4244741" y="733861"/>
                </a:cubicBezTo>
                <a:cubicBezTo>
                  <a:pt x="4244574" y="733808"/>
                  <a:pt x="4244405" y="733803"/>
                  <a:pt x="4244236" y="733798"/>
                </a:cubicBezTo>
                <a:lnTo>
                  <a:pt x="4243697" y="727122"/>
                </a:lnTo>
                <a:cubicBezTo>
                  <a:pt x="4238639" y="696872"/>
                  <a:pt x="4236188" y="665981"/>
                  <a:pt x="4236230" y="634646"/>
                </a:cubicBezTo>
                <a:cubicBezTo>
                  <a:pt x="4234918" y="629018"/>
                  <a:pt x="4234860" y="623351"/>
                  <a:pt x="4234860" y="617670"/>
                </a:cubicBezTo>
                <a:lnTo>
                  <a:pt x="4235454" y="606230"/>
                </a:lnTo>
                <a:lnTo>
                  <a:pt x="4235952" y="606263"/>
                </a:lnTo>
                <a:close/>
                <a:moveTo>
                  <a:pt x="4213227" y="605769"/>
                </a:moveTo>
                <a:lnTo>
                  <a:pt x="4213253" y="606263"/>
                </a:lnTo>
                <a:lnTo>
                  <a:pt x="4213751" y="606230"/>
                </a:lnTo>
                <a:lnTo>
                  <a:pt x="4214345" y="617670"/>
                </a:lnTo>
                <a:cubicBezTo>
                  <a:pt x="4214345" y="623351"/>
                  <a:pt x="4214286" y="629018"/>
                  <a:pt x="4212974" y="634646"/>
                </a:cubicBezTo>
                <a:cubicBezTo>
                  <a:pt x="4213016" y="665981"/>
                  <a:pt x="4210566" y="696872"/>
                  <a:pt x="4205507" y="727122"/>
                </a:cubicBezTo>
                <a:lnTo>
                  <a:pt x="4204969" y="733798"/>
                </a:lnTo>
                <a:cubicBezTo>
                  <a:pt x="4204799" y="733803"/>
                  <a:pt x="4204631" y="733808"/>
                  <a:pt x="4204463" y="733861"/>
                </a:cubicBezTo>
                <a:cubicBezTo>
                  <a:pt x="4154188" y="1086726"/>
                  <a:pt x="3873149" y="1367503"/>
                  <a:pt x="3514297" y="1426902"/>
                </a:cubicBezTo>
                <a:lnTo>
                  <a:pt x="3514181" y="1428050"/>
                </a:lnTo>
                <a:cubicBezTo>
                  <a:pt x="3508871" y="1429061"/>
                  <a:pt x="3503542" y="1430009"/>
                  <a:pt x="3497965" y="1429590"/>
                </a:cubicBezTo>
                <a:cubicBezTo>
                  <a:pt x="3466793" y="1435144"/>
                  <a:pt x="3434912" y="1438125"/>
                  <a:pt x="3402538" y="1438652"/>
                </a:cubicBezTo>
                <a:lnTo>
                  <a:pt x="3385420" y="1440278"/>
                </a:lnTo>
                <a:lnTo>
                  <a:pt x="3385394" y="1439783"/>
                </a:lnTo>
                <a:lnTo>
                  <a:pt x="3384895" y="1439816"/>
                </a:lnTo>
                <a:cubicBezTo>
                  <a:pt x="3384329" y="1436014"/>
                  <a:pt x="3384302" y="1432198"/>
                  <a:pt x="3384302" y="1428376"/>
                </a:cubicBezTo>
                <a:cubicBezTo>
                  <a:pt x="3384302" y="1422694"/>
                  <a:pt x="3384360" y="1417025"/>
                  <a:pt x="3385672" y="1411395"/>
                </a:cubicBezTo>
                <a:cubicBezTo>
                  <a:pt x="3385630" y="1380067"/>
                  <a:pt x="3388080" y="1349182"/>
                  <a:pt x="3393136" y="1318938"/>
                </a:cubicBezTo>
                <a:lnTo>
                  <a:pt x="3393677" y="1312248"/>
                </a:lnTo>
                <a:cubicBezTo>
                  <a:pt x="3393845" y="1312243"/>
                  <a:pt x="3394015" y="1312238"/>
                  <a:pt x="3394182" y="1312185"/>
                </a:cubicBezTo>
                <a:cubicBezTo>
                  <a:pt x="3444459" y="959319"/>
                  <a:pt x="3725498" y="678542"/>
                  <a:pt x="4084348" y="619144"/>
                </a:cubicBezTo>
                <a:lnTo>
                  <a:pt x="4084465" y="617996"/>
                </a:lnTo>
                <a:cubicBezTo>
                  <a:pt x="4089774" y="616986"/>
                  <a:pt x="4095102" y="616038"/>
                  <a:pt x="4100678" y="616457"/>
                </a:cubicBezTo>
                <a:cubicBezTo>
                  <a:pt x="4131861" y="610900"/>
                  <a:pt x="4163754" y="607919"/>
                  <a:pt x="4196139" y="607392"/>
                </a:cubicBezTo>
                <a:close/>
                <a:moveTo>
                  <a:pt x="2543827" y="605769"/>
                </a:moveTo>
                <a:lnTo>
                  <a:pt x="2560914" y="607392"/>
                </a:lnTo>
                <a:cubicBezTo>
                  <a:pt x="2593300" y="607919"/>
                  <a:pt x="2625192" y="610900"/>
                  <a:pt x="2656376" y="616457"/>
                </a:cubicBezTo>
                <a:cubicBezTo>
                  <a:pt x="2661952" y="616038"/>
                  <a:pt x="2667280" y="616986"/>
                  <a:pt x="2672588" y="617996"/>
                </a:cubicBezTo>
                <a:lnTo>
                  <a:pt x="2672706" y="619144"/>
                </a:lnTo>
                <a:cubicBezTo>
                  <a:pt x="3031556" y="678542"/>
                  <a:pt x="3312595" y="959319"/>
                  <a:pt x="3362871" y="1312185"/>
                </a:cubicBezTo>
                <a:cubicBezTo>
                  <a:pt x="3363039" y="1312238"/>
                  <a:pt x="3363208" y="1312243"/>
                  <a:pt x="3363377" y="1312248"/>
                </a:cubicBezTo>
                <a:lnTo>
                  <a:pt x="3363917" y="1318938"/>
                </a:lnTo>
                <a:cubicBezTo>
                  <a:pt x="3368974" y="1349182"/>
                  <a:pt x="3371423" y="1380067"/>
                  <a:pt x="3371381" y="1411395"/>
                </a:cubicBezTo>
                <a:cubicBezTo>
                  <a:pt x="3372693" y="1417025"/>
                  <a:pt x="3372752" y="1422694"/>
                  <a:pt x="3372752" y="1428376"/>
                </a:cubicBezTo>
                <a:cubicBezTo>
                  <a:pt x="3372752" y="1432198"/>
                  <a:pt x="3372725" y="1436014"/>
                  <a:pt x="3372159" y="1439816"/>
                </a:cubicBezTo>
                <a:lnTo>
                  <a:pt x="3371660" y="1439783"/>
                </a:lnTo>
                <a:lnTo>
                  <a:pt x="3371634" y="1440278"/>
                </a:lnTo>
                <a:lnTo>
                  <a:pt x="3354515" y="1438652"/>
                </a:lnTo>
                <a:cubicBezTo>
                  <a:pt x="3322141" y="1438125"/>
                  <a:pt x="3290261" y="1435144"/>
                  <a:pt x="3259089" y="1429590"/>
                </a:cubicBezTo>
                <a:cubicBezTo>
                  <a:pt x="3253512" y="1430009"/>
                  <a:pt x="3248183" y="1429061"/>
                  <a:pt x="3242872" y="1428050"/>
                </a:cubicBezTo>
                <a:lnTo>
                  <a:pt x="3242756" y="1426902"/>
                </a:lnTo>
                <a:cubicBezTo>
                  <a:pt x="2883905" y="1367503"/>
                  <a:pt x="2602866" y="1086726"/>
                  <a:pt x="2552590" y="733861"/>
                </a:cubicBezTo>
                <a:cubicBezTo>
                  <a:pt x="2552423" y="733808"/>
                  <a:pt x="2552254" y="733803"/>
                  <a:pt x="2552085" y="733798"/>
                </a:cubicBezTo>
                <a:lnTo>
                  <a:pt x="2551547" y="727122"/>
                </a:lnTo>
                <a:cubicBezTo>
                  <a:pt x="2546488" y="696872"/>
                  <a:pt x="2544037" y="665981"/>
                  <a:pt x="2544079" y="634646"/>
                </a:cubicBezTo>
                <a:cubicBezTo>
                  <a:pt x="2542767" y="629018"/>
                  <a:pt x="2542709" y="623351"/>
                  <a:pt x="2542709" y="617670"/>
                </a:cubicBezTo>
                <a:lnTo>
                  <a:pt x="2543303" y="606230"/>
                </a:lnTo>
                <a:lnTo>
                  <a:pt x="2543801" y="606263"/>
                </a:lnTo>
                <a:close/>
                <a:moveTo>
                  <a:pt x="2521076" y="605769"/>
                </a:moveTo>
                <a:lnTo>
                  <a:pt x="2521102" y="606263"/>
                </a:lnTo>
                <a:lnTo>
                  <a:pt x="2521600" y="606230"/>
                </a:lnTo>
                <a:lnTo>
                  <a:pt x="2522194" y="617670"/>
                </a:lnTo>
                <a:cubicBezTo>
                  <a:pt x="2522194" y="623351"/>
                  <a:pt x="2522135" y="629018"/>
                  <a:pt x="2520823" y="634646"/>
                </a:cubicBezTo>
                <a:cubicBezTo>
                  <a:pt x="2520865" y="665981"/>
                  <a:pt x="2518415" y="696872"/>
                  <a:pt x="2513356" y="727122"/>
                </a:cubicBezTo>
                <a:lnTo>
                  <a:pt x="2512818" y="733798"/>
                </a:lnTo>
                <a:cubicBezTo>
                  <a:pt x="2512648" y="733803"/>
                  <a:pt x="2512480" y="733808"/>
                  <a:pt x="2512312" y="733861"/>
                </a:cubicBezTo>
                <a:cubicBezTo>
                  <a:pt x="2462037" y="1086726"/>
                  <a:pt x="2180998" y="1367503"/>
                  <a:pt x="1822147" y="1426902"/>
                </a:cubicBezTo>
                <a:lnTo>
                  <a:pt x="1822030" y="1428050"/>
                </a:lnTo>
                <a:cubicBezTo>
                  <a:pt x="1816720" y="1429061"/>
                  <a:pt x="1811391" y="1430009"/>
                  <a:pt x="1805814" y="1429590"/>
                </a:cubicBezTo>
                <a:cubicBezTo>
                  <a:pt x="1774642" y="1435144"/>
                  <a:pt x="1742762" y="1438125"/>
                  <a:pt x="1710387" y="1438652"/>
                </a:cubicBezTo>
                <a:lnTo>
                  <a:pt x="1693269" y="1440278"/>
                </a:lnTo>
                <a:lnTo>
                  <a:pt x="1693243" y="1439783"/>
                </a:lnTo>
                <a:lnTo>
                  <a:pt x="1692744" y="1439816"/>
                </a:lnTo>
                <a:cubicBezTo>
                  <a:pt x="1692178" y="1436014"/>
                  <a:pt x="1692151" y="1432198"/>
                  <a:pt x="1692151" y="1428376"/>
                </a:cubicBezTo>
                <a:cubicBezTo>
                  <a:pt x="1692151" y="1422694"/>
                  <a:pt x="1692209" y="1417025"/>
                  <a:pt x="1693521" y="1411395"/>
                </a:cubicBezTo>
                <a:cubicBezTo>
                  <a:pt x="1693479" y="1380067"/>
                  <a:pt x="1695929" y="1349182"/>
                  <a:pt x="1700985" y="1318938"/>
                </a:cubicBezTo>
                <a:lnTo>
                  <a:pt x="1701526" y="1312248"/>
                </a:lnTo>
                <a:cubicBezTo>
                  <a:pt x="1701694" y="1312243"/>
                  <a:pt x="1701864" y="1312238"/>
                  <a:pt x="1702031" y="1312185"/>
                </a:cubicBezTo>
                <a:cubicBezTo>
                  <a:pt x="1752308" y="959319"/>
                  <a:pt x="2033347" y="678542"/>
                  <a:pt x="2392197" y="619144"/>
                </a:cubicBezTo>
                <a:lnTo>
                  <a:pt x="2392314" y="617996"/>
                </a:lnTo>
                <a:cubicBezTo>
                  <a:pt x="2397623" y="616986"/>
                  <a:pt x="2402951" y="616038"/>
                  <a:pt x="2408527" y="616457"/>
                </a:cubicBezTo>
                <a:cubicBezTo>
                  <a:pt x="2439710" y="610900"/>
                  <a:pt x="2471603" y="607919"/>
                  <a:pt x="2503988" y="607392"/>
                </a:cubicBezTo>
                <a:close/>
                <a:moveTo>
                  <a:pt x="851676" y="605769"/>
                </a:moveTo>
                <a:lnTo>
                  <a:pt x="868763" y="607392"/>
                </a:lnTo>
                <a:cubicBezTo>
                  <a:pt x="901149" y="607919"/>
                  <a:pt x="933041" y="610900"/>
                  <a:pt x="964225" y="616457"/>
                </a:cubicBezTo>
                <a:cubicBezTo>
                  <a:pt x="969801" y="616038"/>
                  <a:pt x="975129" y="616986"/>
                  <a:pt x="980437" y="617996"/>
                </a:cubicBezTo>
                <a:lnTo>
                  <a:pt x="980555" y="619144"/>
                </a:lnTo>
                <a:cubicBezTo>
                  <a:pt x="1339405" y="678542"/>
                  <a:pt x="1620444" y="959319"/>
                  <a:pt x="1670720" y="1312185"/>
                </a:cubicBezTo>
                <a:cubicBezTo>
                  <a:pt x="1670888" y="1312238"/>
                  <a:pt x="1671057" y="1312243"/>
                  <a:pt x="1671226" y="1312248"/>
                </a:cubicBezTo>
                <a:lnTo>
                  <a:pt x="1671766" y="1318938"/>
                </a:lnTo>
                <a:cubicBezTo>
                  <a:pt x="1676823" y="1349182"/>
                  <a:pt x="1679272" y="1380067"/>
                  <a:pt x="1679230" y="1411395"/>
                </a:cubicBezTo>
                <a:cubicBezTo>
                  <a:pt x="1680542" y="1417025"/>
                  <a:pt x="1680601" y="1422694"/>
                  <a:pt x="1680601" y="1428376"/>
                </a:cubicBezTo>
                <a:cubicBezTo>
                  <a:pt x="1680601" y="1432198"/>
                  <a:pt x="1680574" y="1436014"/>
                  <a:pt x="1680008" y="1439816"/>
                </a:cubicBezTo>
                <a:lnTo>
                  <a:pt x="1679509" y="1439783"/>
                </a:lnTo>
                <a:lnTo>
                  <a:pt x="1679483" y="1440278"/>
                </a:lnTo>
                <a:lnTo>
                  <a:pt x="1662364" y="1438652"/>
                </a:lnTo>
                <a:cubicBezTo>
                  <a:pt x="1629990" y="1438125"/>
                  <a:pt x="1598110" y="1435144"/>
                  <a:pt x="1566938" y="1429590"/>
                </a:cubicBezTo>
                <a:cubicBezTo>
                  <a:pt x="1561361" y="1430009"/>
                  <a:pt x="1556032" y="1429061"/>
                  <a:pt x="1550721" y="1428050"/>
                </a:cubicBezTo>
                <a:lnTo>
                  <a:pt x="1550605" y="1426902"/>
                </a:lnTo>
                <a:cubicBezTo>
                  <a:pt x="1191754" y="1367503"/>
                  <a:pt x="910715" y="1086726"/>
                  <a:pt x="860439" y="733861"/>
                </a:cubicBezTo>
                <a:cubicBezTo>
                  <a:pt x="860272" y="733808"/>
                  <a:pt x="860103" y="733803"/>
                  <a:pt x="859934" y="733798"/>
                </a:cubicBezTo>
                <a:lnTo>
                  <a:pt x="859396" y="727122"/>
                </a:lnTo>
                <a:cubicBezTo>
                  <a:pt x="854337" y="696872"/>
                  <a:pt x="851886" y="665981"/>
                  <a:pt x="851928" y="634646"/>
                </a:cubicBezTo>
                <a:cubicBezTo>
                  <a:pt x="850616" y="629018"/>
                  <a:pt x="850558" y="623351"/>
                  <a:pt x="850558" y="617670"/>
                </a:cubicBezTo>
                <a:lnTo>
                  <a:pt x="851152" y="606230"/>
                </a:lnTo>
                <a:lnTo>
                  <a:pt x="851650" y="606263"/>
                </a:lnTo>
                <a:close/>
                <a:moveTo>
                  <a:pt x="828925" y="605769"/>
                </a:moveTo>
                <a:lnTo>
                  <a:pt x="828951" y="606263"/>
                </a:lnTo>
                <a:lnTo>
                  <a:pt x="829449" y="606230"/>
                </a:lnTo>
                <a:lnTo>
                  <a:pt x="830043" y="617670"/>
                </a:lnTo>
                <a:cubicBezTo>
                  <a:pt x="830043" y="623351"/>
                  <a:pt x="829984" y="629018"/>
                  <a:pt x="828672" y="634646"/>
                </a:cubicBezTo>
                <a:cubicBezTo>
                  <a:pt x="828714" y="665981"/>
                  <a:pt x="826264" y="696872"/>
                  <a:pt x="821205" y="727122"/>
                </a:cubicBezTo>
                <a:lnTo>
                  <a:pt x="820667" y="733798"/>
                </a:lnTo>
                <a:cubicBezTo>
                  <a:pt x="820497" y="733803"/>
                  <a:pt x="820329" y="733808"/>
                  <a:pt x="820161" y="733861"/>
                </a:cubicBezTo>
                <a:cubicBezTo>
                  <a:pt x="769886" y="1086726"/>
                  <a:pt x="488847" y="1367503"/>
                  <a:pt x="129995" y="1426902"/>
                </a:cubicBezTo>
                <a:lnTo>
                  <a:pt x="129879" y="1428050"/>
                </a:lnTo>
                <a:cubicBezTo>
                  <a:pt x="124569" y="1429061"/>
                  <a:pt x="119240" y="1430009"/>
                  <a:pt x="113663" y="1429590"/>
                </a:cubicBezTo>
                <a:cubicBezTo>
                  <a:pt x="82491" y="1435144"/>
                  <a:pt x="50611" y="1438125"/>
                  <a:pt x="18236" y="1438652"/>
                </a:cubicBezTo>
                <a:lnTo>
                  <a:pt x="1118" y="1440278"/>
                </a:lnTo>
                <a:lnTo>
                  <a:pt x="1092" y="1439783"/>
                </a:lnTo>
                <a:lnTo>
                  <a:pt x="593" y="1439816"/>
                </a:lnTo>
                <a:cubicBezTo>
                  <a:pt x="27" y="1436014"/>
                  <a:pt x="0" y="1432198"/>
                  <a:pt x="0" y="1428376"/>
                </a:cubicBezTo>
                <a:cubicBezTo>
                  <a:pt x="0" y="1422694"/>
                  <a:pt x="58" y="1417025"/>
                  <a:pt x="1370" y="1411395"/>
                </a:cubicBezTo>
                <a:cubicBezTo>
                  <a:pt x="1328" y="1380067"/>
                  <a:pt x="3778" y="1349182"/>
                  <a:pt x="8835" y="1318938"/>
                </a:cubicBezTo>
                <a:lnTo>
                  <a:pt x="9375" y="1312248"/>
                </a:lnTo>
                <a:cubicBezTo>
                  <a:pt x="9543" y="1312243"/>
                  <a:pt x="9713" y="1312238"/>
                  <a:pt x="9880" y="1312185"/>
                </a:cubicBezTo>
                <a:cubicBezTo>
                  <a:pt x="60157" y="959319"/>
                  <a:pt x="341196" y="678542"/>
                  <a:pt x="700046" y="619144"/>
                </a:cubicBezTo>
                <a:lnTo>
                  <a:pt x="700163" y="617996"/>
                </a:lnTo>
                <a:cubicBezTo>
                  <a:pt x="705472" y="616986"/>
                  <a:pt x="710800" y="616038"/>
                  <a:pt x="716376" y="616457"/>
                </a:cubicBezTo>
                <a:cubicBezTo>
                  <a:pt x="747559" y="610900"/>
                  <a:pt x="779452" y="607919"/>
                  <a:pt x="811837" y="607392"/>
                </a:cubicBezTo>
                <a:close/>
                <a:moveTo>
                  <a:pt x="8824701" y="0"/>
                </a:moveTo>
                <a:lnTo>
                  <a:pt x="9033411" y="0"/>
                </a:lnTo>
                <a:cubicBezTo>
                  <a:pt x="9066347" y="30426"/>
                  <a:pt x="9096640" y="63469"/>
                  <a:pt x="9123965" y="98781"/>
                </a:cubicBezTo>
                <a:lnTo>
                  <a:pt x="9139239" y="122382"/>
                </a:lnTo>
                <a:lnTo>
                  <a:pt x="9139239" y="425734"/>
                </a:lnTo>
                <a:lnTo>
                  <a:pt x="9104305" y="314451"/>
                </a:lnTo>
                <a:cubicBezTo>
                  <a:pt x="9046997" y="183490"/>
                  <a:pt x="8948803" y="73504"/>
                  <a:pt x="8824701" y="0"/>
                </a:cubicBezTo>
                <a:close/>
                <a:moveTo>
                  <a:pt x="8494877" y="0"/>
                </a:moveTo>
                <a:lnTo>
                  <a:pt x="8628893" y="0"/>
                </a:lnTo>
                <a:cubicBezTo>
                  <a:pt x="8697052" y="198004"/>
                  <a:pt x="8856086" y="355591"/>
                  <a:pt x="9058275" y="426756"/>
                </a:cubicBezTo>
                <a:lnTo>
                  <a:pt x="9139239" y="449526"/>
                </a:lnTo>
                <a:lnTo>
                  <a:pt x="9139239" y="577136"/>
                </a:lnTo>
                <a:lnTo>
                  <a:pt x="9043252" y="554355"/>
                </a:lnTo>
                <a:cubicBezTo>
                  <a:pt x="8776836" y="470904"/>
                  <a:pt x="8569058" y="262348"/>
                  <a:pt x="8494877" y="0"/>
                </a:cubicBezTo>
                <a:close/>
                <a:moveTo>
                  <a:pt x="7876547" y="0"/>
                </a:moveTo>
                <a:lnTo>
                  <a:pt x="8085257" y="0"/>
                </a:lnTo>
                <a:cubicBezTo>
                  <a:pt x="7919787" y="98005"/>
                  <a:pt x="7800378" y="260867"/>
                  <a:pt x="7762527" y="451830"/>
                </a:cubicBezTo>
                <a:cubicBezTo>
                  <a:pt x="8006579" y="399791"/>
                  <a:pt x="8203169" y="226290"/>
                  <a:pt x="8281065" y="0"/>
                </a:cubicBezTo>
                <a:lnTo>
                  <a:pt x="8415081" y="0"/>
                </a:lnTo>
                <a:cubicBezTo>
                  <a:pt x="8330303" y="299826"/>
                  <a:pt x="8071031" y="529393"/>
                  <a:pt x="7749156" y="582253"/>
                </a:cubicBezTo>
                <a:lnTo>
                  <a:pt x="7749040" y="583392"/>
                </a:lnTo>
                <a:cubicBezTo>
                  <a:pt x="7743729" y="584395"/>
                  <a:pt x="7738400" y="585336"/>
                  <a:pt x="7732823" y="584920"/>
                </a:cubicBezTo>
                <a:cubicBezTo>
                  <a:pt x="7701651" y="590430"/>
                  <a:pt x="7669771" y="593388"/>
                  <a:pt x="7637396" y="593911"/>
                </a:cubicBezTo>
                <a:lnTo>
                  <a:pt x="7620278" y="595524"/>
                </a:lnTo>
                <a:lnTo>
                  <a:pt x="7620252" y="595033"/>
                </a:lnTo>
                <a:lnTo>
                  <a:pt x="7619753" y="595066"/>
                </a:lnTo>
                <a:cubicBezTo>
                  <a:pt x="7619187" y="591293"/>
                  <a:pt x="7619160" y="587507"/>
                  <a:pt x="7619160" y="583715"/>
                </a:cubicBezTo>
                <a:cubicBezTo>
                  <a:pt x="7619160" y="578078"/>
                  <a:pt x="7619219" y="572454"/>
                  <a:pt x="7620531" y="566868"/>
                </a:cubicBezTo>
                <a:cubicBezTo>
                  <a:pt x="7620488" y="535786"/>
                  <a:pt x="7622938" y="505143"/>
                  <a:pt x="7627995" y="475137"/>
                </a:cubicBezTo>
                <a:lnTo>
                  <a:pt x="7628535" y="468500"/>
                </a:lnTo>
                <a:cubicBezTo>
                  <a:pt x="7628704" y="468495"/>
                  <a:pt x="7628873" y="468490"/>
                  <a:pt x="7629040" y="468437"/>
                </a:cubicBezTo>
                <a:cubicBezTo>
                  <a:pt x="7655343" y="285283"/>
                  <a:pt x="7744803" y="121704"/>
                  <a:pt x="7876547" y="0"/>
                </a:cubicBezTo>
                <a:close/>
                <a:moveTo>
                  <a:pt x="6802727" y="0"/>
                </a:moveTo>
                <a:lnTo>
                  <a:pt x="6936742" y="0"/>
                </a:lnTo>
                <a:cubicBezTo>
                  <a:pt x="7014638" y="226290"/>
                  <a:pt x="7211228" y="399791"/>
                  <a:pt x="7455280" y="451830"/>
                </a:cubicBezTo>
                <a:cubicBezTo>
                  <a:pt x="7417429" y="260867"/>
                  <a:pt x="7298020" y="98005"/>
                  <a:pt x="7132550" y="0"/>
                </a:cubicBezTo>
                <a:lnTo>
                  <a:pt x="7341259" y="0"/>
                </a:lnTo>
                <a:cubicBezTo>
                  <a:pt x="7473003" y="121704"/>
                  <a:pt x="7562464" y="285283"/>
                  <a:pt x="7588766" y="468437"/>
                </a:cubicBezTo>
                <a:cubicBezTo>
                  <a:pt x="7588934" y="468490"/>
                  <a:pt x="7589103" y="468495"/>
                  <a:pt x="7589272" y="468500"/>
                </a:cubicBezTo>
                <a:lnTo>
                  <a:pt x="7589812" y="475137"/>
                </a:lnTo>
                <a:cubicBezTo>
                  <a:pt x="7594869" y="505143"/>
                  <a:pt x="7597319" y="535786"/>
                  <a:pt x="7597276" y="566868"/>
                </a:cubicBezTo>
                <a:cubicBezTo>
                  <a:pt x="7598588" y="572454"/>
                  <a:pt x="7598647" y="578078"/>
                  <a:pt x="7598647" y="583715"/>
                </a:cubicBezTo>
                <a:cubicBezTo>
                  <a:pt x="7598647" y="587507"/>
                  <a:pt x="7598620" y="591293"/>
                  <a:pt x="7598054" y="595066"/>
                </a:cubicBezTo>
                <a:lnTo>
                  <a:pt x="7597555" y="595033"/>
                </a:lnTo>
                <a:lnTo>
                  <a:pt x="7597529" y="595524"/>
                </a:lnTo>
                <a:lnTo>
                  <a:pt x="7580411" y="593911"/>
                </a:lnTo>
                <a:cubicBezTo>
                  <a:pt x="7548036" y="593388"/>
                  <a:pt x="7516156" y="590430"/>
                  <a:pt x="7484984" y="584920"/>
                </a:cubicBezTo>
                <a:cubicBezTo>
                  <a:pt x="7479407" y="585336"/>
                  <a:pt x="7474078" y="584395"/>
                  <a:pt x="7468767" y="583392"/>
                </a:cubicBezTo>
                <a:lnTo>
                  <a:pt x="7468651" y="582253"/>
                </a:lnTo>
                <a:cubicBezTo>
                  <a:pt x="7146776" y="529393"/>
                  <a:pt x="6887504" y="299826"/>
                  <a:pt x="6802727" y="0"/>
                </a:cubicBezTo>
                <a:close/>
                <a:moveTo>
                  <a:pt x="6184397" y="0"/>
                </a:moveTo>
                <a:lnTo>
                  <a:pt x="6393106" y="0"/>
                </a:lnTo>
                <a:cubicBezTo>
                  <a:pt x="6227636" y="98005"/>
                  <a:pt x="6108227" y="260867"/>
                  <a:pt x="6070376" y="451830"/>
                </a:cubicBezTo>
                <a:cubicBezTo>
                  <a:pt x="6314429" y="399791"/>
                  <a:pt x="6511018" y="226290"/>
                  <a:pt x="6588914" y="0"/>
                </a:cubicBezTo>
                <a:lnTo>
                  <a:pt x="6722931" y="0"/>
                </a:lnTo>
                <a:cubicBezTo>
                  <a:pt x="6638152" y="299826"/>
                  <a:pt x="6378880" y="529393"/>
                  <a:pt x="6057005" y="582253"/>
                </a:cubicBezTo>
                <a:lnTo>
                  <a:pt x="6056889" y="583392"/>
                </a:lnTo>
                <a:cubicBezTo>
                  <a:pt x="6051578" y="584395"/>
                  <a:pt x="6046249" y="585336"/>
                  <a:pt x="6040672" y="584920"/>
                </a:cubicBezTo>
                <a:cubicBezTo>
                  <a:pt x="6009500" y="590430"/>
                  <a:pt x="5977620" y="593388"/>
                  <a:pt x="5945246" y="593911"/>
                </a:cubicBezTo>
                <a:lnTo>
                  <a:pt x="5928127" y="595524"/>
                </a:lnTo>
                <a:lnTo>
                  <a:pt x="5928101" y="595033"/>
                </a:lnTo>
                <a:lnTo>
                  <a:pt x="5927602" y="595066"/>
                </a:lnTo>
                <a:cubicBezTo>
                  <a:pt x="5927036" y="591293"/>
                  <a:pt x="5927009" y="587507"/>
                  <a:pt x="5927009" y="583715"/>
                </a:cubicBezTo>
                <a:cubicBezTo>
                  <a:pt x="5927009" y="578078"/>
                  <a:pt x="5927068" y="572454"/>
                  <a:pt x="5928380" y="566868"/>
                </a:cubicBezTo>
                <a:cubicBezTo>
                  <a:pt x="5928338" y="535786"/>
                  <a:pt x="5930787" y="505143"/>
                  <a:pt x="5935844" y="475137"/>
                </a:cubicBezTo>
                <a:lnTo>
                  <a:pt x="5936384" y="468500"/>
                </a:lnTo>
                <a:cubicBezTo>
                  <a:pt x="5936553" y="468495"/>
                  <a:pt x="5936722" y="468490"/>
                  <a:pt x="5936890" y="468437"/>
                </a:cubicBezTo>
                <a:cubicBezTo>
                  <a:pt x="5963192" y="285283"/>
                  <a:pt x="6052653" y="121703"/>
                  <a:pt x="6184397" y="0"/>
                </a:cubicBezTo>
                <a:close/>
                <a:moveTo>
                  <a:pt x="5110576" y="0"/>
                </a:moveTo>
                <a:lnTo>
                  <a:pt x="5244592" y="0"/>
                </a:lnTo>
                <a:cubicBezTo>
                  <a:pt x="5322488" y="226290"/>
                  <a:pt x="5519077" y="399791"/>
                  <a:pt x="5763129" y="451830"/>
                </a:cubicBezTo>
                <a:cubicBezTo>
                  <a:pt x="5725278" y="260867"/>
                  <a:pt x="5605869" y="98005"/>
                  <a:pt x="5440399" y="0"/>
                </a:cubicBezTo>
                <a:lnTo>
                  <a:pt x="5649109" y="0"/>
                </a:lnTo>
                <a:cubicBezTo>
                  <a:pt x="5780853" y="121704"/>
                  <a:pt x="5870314" y="285283"/>
                  <a:pt x="5896616" y="468437"/>
                </a:cubicBezTo>
                <a:cubicBezTo>
                  <a:pt x="5896783" y="468490"/>
                  <a:pt x="5896953" y="468495"/>
                  <a:pt x="5897121" y="468500"/>
                </a:cubicBezTo>
                <a:lnTo>
                  <a:pt x="5897662" y="475137"/>
                </a:lnTo>
                <a:cubicBezTo>
                  <a:pt x="5902718" y="505143"/>
                  <a:pt x="5905168" y="535786"/>
                  <a:pt x="5905126" y="566868"/>
                </a:cubicBezTo>
                <a:cubicBezTo>
                  <a:pt x="5906438" y="572454"/>
                  <a:pt x="5906496" y="578078"/>
                  <a:pt x="5906496" y="583715"/>
                </a:cubicBezTo>
                <a:cubicBezTo>
                  <a:pt x="5906496" y="587507"/>
                  <a:pt x="5906469" y="591293"/>
                  <a:pt x="5905903" y="595066"/>
                </a:cubicBezTo>
                <a:lnTo>
                  <a:pt x="5905404" y="595033"/>
                </a:lnTo>
                <a:lnTo>
                  <a:pt x="5905378" y="595524"/>
                </a:lnTo>
                <a:lnTo>
                  <a:pt x="5888260" y="593911"/>
                </a:lnTo>
                <a:cubicBezTo>
                  <a:pt x="5855886" y="593388"/>
                  <a:pt x="5824005" y="590430"/>
                  <a:pt x="5792833" y="584920"/>
                </a:cubicBezTo>
                <a:cubicBezTo>
                  <a:pt x="5787256" y="585336"/>
                  <a:pt x="5781927" y="584395"/>
                  <a:pt x="5776617" y="583392"/>
                </a:cubicBezTo>
                <a:lnTo>
                  <a:pt x="5776501" y="582253"/>
                </a:lnTo>
                <a:cubicBezTo>
                  <a:pt x="5454626" y="529393"/>
                  <a:pt x="5195354" y="299826"/>
                  <a:pt x="5110576" y="0"/>
                </a:cubicBezTo>
                <a:close/>
                <a:moveTo>
                  <a:pt x="4492246" y="0"/>
                </a:moveTo>
                <a:lnTo>
                  <a:pt x="4700955" y="0"/>
                </a:lnTo>
                <a:cubicBezTo>
                  <a:pt x="4535485" y="98005"/>
                  <a:pt x="4416076" y="260867"/>
                  <a:pt x="4378225" y="451830"/>
                </a:cubicBezTo>
                <a:cubicBezTo>
                  <a:pt x="4622279" y="399791"/>
                  <a:pt x="4818867" y="226290"/>
                  <a:pt x="4896763" y="0"/>
                </a:cubicBezTo>
                <a:lnTo>
                  <a:pt x="5030779" y="0"/>
                </a:lnTo>
                <a:cubicBezTo>
                  <a:pt x="4946001" y="299826"/>
                  <a:pt x="4686729" y="529393"/>
                  <a:pt x="4364853" y="582253"/>
                </a:cubicBezTo>
                <a:lnTo>
                  <a:pt x="4364737" y="583392"/>
                </a:lnTo>
                <a:cubicBezTo>
                  <a:pt x="4359427" y="584395"/>
                  <a:pt x="4354098" y="585336"/>
                  <a:pt x="4348521" y="584920"/>
                </a:cubicBezTo>
                <a:cubicBezTo>
                  <a:pt x="4317350" y="590430"/>
                  <a:pt x="4285468" y="593388"/>
                  <a:pt x="4253094" y="593911"/>
                </a:cubicBezTo>
                <a:lnTo>
                  <a:pt x="4235976" y="595524"/>
                </a:lnTo>
                <a:lnTo>
                  <a:pt x="4235950" y="595033"/>
                </a:lnTo>
                <a:lnTo>
                  <a:pt x="4235451" y="595066"/>
                </a:lnTo>
                <a:cubicBezTo>
                  <a:pt x="4234885" y="591293"/>
                  <a:pt x="4234858" y="587507"/>
                  <a:pt x="4234858" y="583715"/>
                </a:cubicBezTo>
                <a:cubicBezTo>
                  <a:pt x="4234858" y="578078"/>
                  <a:pt x="4234916" y="572454"/>
                  <a:pt x="4236228" y="566868"/>
                </a:cubicBezTo>
                <a:cubicBezTo>
                  <a:pt x="4236186" y="535786"/>
                  <a:pt x="4238636" y="505143"/>
                  <a:pt x="4243692" y="475137"/>
                </a:cubicBezTo>
                <a:lnTo>
                  <a:pt x="4244233" y="468500"/>
                </a:lnTo>
                <a:cubicBezTo>
                  <a:pt x="4244401" y="468495"/>
                  <a:pt x="4244571" y="468490"/>
                  <a:pt x="4244738" y="468437"/>
                </a:cubicBezTo>
                <a:cubicBezTo>
                  <a:pt x="4271041" y="285283"/>
                  <a:pt x="4360502" y="121704"/>
                  <a:pt x="4492246" y="0"/>
                </a:cubicBezTo>
                <a:close/>
                <a:moveTo>
                  <a:pt x="3418424" y="0"/>
                </a:moveTo>
                <a:lnTo>
                  <a:pt x="3552441" y="0"/>
                </a:lnTo>
                <a:cubicBezTo>
                  <a:pt x="3630337" y="226291"/>
                  <a:pt x="3826926" y="399791"/>
                  <a:pt x="4070978" y="451830"/>
                </a:cubicBezTo>
                <a:cubicBezTo>
                  <a:pt x="4033127" y="260867"/>
                  <a:pt x="3913719" y="98005"/>
                  <a:pt x="3748249" y="0"/>
                </a:cubicBezTo>
                <a:lnTo>
                  <a:pt x="3956957" y="0"/>
                </a:lnTo>
                <a:cubicBezTo>
                  <a:pt x="4088702" y="121703"/>
                  <a:pt x="4178162" y="285283"/>
                  <a:pt x="4204464" y="468437"/>
                </a:cubicBezTo>
                <a:cubicBezTo>
                  <a:pt x="4204632" y="468490"/>
                  <a:pt x="4204801" y="468495"/>
                  <a:pt x="4204970" y="468499"/>
                </a:cubicBezTo>
                <a:lnTo>
                  <a:pt x="4205510" y="475137"/>
                </a:lnTo>
                <a:cubicBezTo>
                  <a:pt x="4210567" y="505143"/>
                  <a:pt x="4213016" y="535786"/>
                  <a:pt x="4212974" y="566868"/>
                </a:cubicBezTo>
                <a:cubicBezTo>
                  <a:pt x="4214286" y="572454"/>
                  <a:pt x="4214345" y="578078"/>
                  <a:pt x="4214345" y="583715"/>
                </a:cubicBezTo>
                <a:cubicBezTo>
                  <a:pt x="4214345" y="587508"/>
                  <a:pt x="4214318" y="591293"/>
                  <a:pt x="4213752" y="595066"/>
                </a:cubicBezTo>
                <a:lnTo>
                  <a:pt x="4213253" y="595033"/>
                </a:lnTo>
                <a:lnTo>
                  <a:pt x="4213227" y="595524"/>
                </a:lnTo>
                <a:lnTo>
                  <a:pt x="4196108" y="593911"/>
                </a:lnTo>
                <a:cubicBezTo>
                  <a:pt x="4163734" y="593388"/>
                  <a:pt x="4131854" y="590430"/>
                  <a:pt x="4100682" y="584920"/>
                </a:cubicBezTo>
                <a:cubicBezTo>
                  <a:pt x="4095105" y="585336"/>
                  <a:pt x="4089776" y="584395"/>
                  <a:pt x="4084465" y="583392"/>
                </a:cubicBezTo>
                <a:lnTo>
                  <a:pt x="4084349" y="582253"/>
                </a:lnTo>
                <a:cubicBezTo>
                  <a:pt x="3762475" y="529393"/>
                  <a:pt x="3503203" y="299826"/>
                  <a:pt x="3418424" y="0"/>
                </a:cubicBezTo>
                <a:close/>
                <a:moveTo>
                  <a:pt x="2800095" y="0"/>
                </a:moveTo>
                <a:lnTo>
                  <a:pt x="3008804" y="0"/>
                </a:lnTo>
                <a:cubicBezTo>
                  <a:pt x="2843334" y="98005"/>
                  <a:pt x="2723925" y="260867"/>
                  <a:pt x="2686074" y="451830"/>
                </a:cubicBezTo>
                <a:cubicBezTo>
                  <a:pt x="2930126" y="399791"/>
                  <a:pt x="3126716" y="226291"/>
                  <a:pt x="3204612" y="0"/>
                </a:cubicBezTo>
                <a:lnTo>
                  <a:pt x="3338628" y="0"/>
                </a:lnTo>
                <a:cubicBezTo>
                  <a:pt x="3253850" y="299826"/>
                  <a:pt x="2994578" y="529393"/>
                  <a:pt x="2672703" y="582253"/>
                </a:cubicBezTo>
                <a:lnTo>
                  <a:pt x="2672586" y="583392"/>
                </a:lnTo>
                <a:cubicBezTo>
                  <a:pt x="2667276" y="584395"/>
                  <a:pt x="2661947" y="585336"/>
                  <a:pt x="2656370" y="584920"/>
                </a:cubicBezTo>
                <a:cubicBezTo>
                  <a:pt x="2625198" y="590430"/>
                  <a:pt x="2593318" y="593388"/>
                  <a:pt x="2560943" y="593911"/>
                </a:cubicBezTo>
                <a:lnTo>
                  <a:pt x="2543825" y="595524"/>
                </a:lnTo>
                <a:lnTo>
                  <a:pt x="2543799" y="595033"/>
                </a:lnTo>
                <a:lnTo>
                  <a:pt x="2543300" y="595066"/>
                </a:lnTo>
                <a:cubicBezTo>
                  <a:pt x="2542734" y="591293"/>
                  <a:pt x="2542707" y="587507"/>
                  <a:pt x="2542707" y="583715"/>
                </a:cubicBezTo>
                <a:cubicBezTo>
                  <a:pt x="2542707" y="578078"/>
                  <a:pt x="2542765" y="572454"/>
                  <a:pt x="2544077" y="566868"/>
                </a:cubicBezTo>
                <a:cubicBezTo>
                  <a:pt x="2544035" y="535786"/>
                  <a:pt x="2546485" y="505143"/>
                  <a:pt x="2551541" y="475137"/>
                </a:cubicBezTo>
                <a:lnTo>
                  <a:pt x="2552082" y="468499"/>
                </a:lnTo>
                <a:cubicBezTo>
                  <a:pt x="2552250" y="468495"/>
                  <a:pt x="2552420" y="468490"/>
                  <a:pt x="2552587" y="468437"/>
                </a:cubicBezTo>
                <a:cubicBezTo>
                  <a:pt x="2578890" y="285283"/>
                  <a:pt x="2668350" y="121703"/>
                  <a:pt x="2800095" y="0"/>
                </a:cubicBezTo>
                <a:close/>
                <a:moveTo>
                  <a:pt x="1726273" y="0"/>
                </a:moveTo>
                <a:lnTo>
                  <a:pt x="1860290" y="0"/>
                </a:lnTo>
                <a:cubicBezTo>
                  <a:pt x="1938186" y="226291"/>
                  <a:pt x="2134775" y="399791"/>
                  <a:pt x="2378827" y="451830"/>
                </a:cubicBezTo>
                <a:cubicBezTo>
                  <a:pt x="2340976" y="260867"/>
                  <a:pt x="2221567" y="98005"/>
                  <a:pt x="2056098" y="0"/>
                </a:cubicBezTo>
                <a:lnTo>
                  <a:pt x="2264806" y="0"/>
                </a:lnTo>
                <a:cubicBezTo>
                  <a:pt x="2396551" y="121703"/>
                  <a:pt x="2486011" y="285283"/>
                  <a:pt x="2512313" y="468437"/>
                </a:cubicBezTo>
                <a:cubicBezTo>
                  <a:pt x="2512481" y="468490"/>
                  <a:pt x="2512650" y="468495"/>
                  <a:pt x="2512819" y="468499"/>
                </a:cubicBezTo>
                <a:lnTo>
                  <a:pt x="2513359" y="475137"/>
                </a:lnTo>
                <a:cubicBezTo>
                  <a:pt x="2518416" y="505143"/>
                  <a:pt x="2520865" y="535786"/>
                  <a:pt x="2520823" y="566868"/>
                </a:cubicBezTo>
                <a:cubicBezTo>
                  <a:pt x="2522135" y="572454"/>
                  <a:pt x="2522194" y="578078"/>
                  <a:pt x="2522194" y="583715"/>
                </a:cubicBezTo>
                <a:cubicBezTo>
                  <a:pt x="2522194" y="587508"/>
                  <a:pt x="2522167" y="591293"/>
                  <a:pt x="2521601" y="595066"/>
                </a:cubicBezTo>
                <a:lnTo>
                  <a:pt x="2521102" y="595033"/>
                </a:lnTo>
                <a:lnTo>
                  <a:pt x="2521076" y="595524"/>
                </a:lnTo>
                <a:lnTo>
                  <a:pt x="2503957" y="593911"/>
                </a:lnTo>
                <a:cubicBezTo>
                  <a:pt x="2471583" y="593388"/>
                  <a:pt x="2439703" y="590430"/>
                  <a:pt x="2408531" y="584920"/>
                </a:cubicBezTo>
                <a:cubicBezTo>
                  <a:pt x="2402954" y="585336"/>
                  <a:pt x="2397625" y="584395"/>
                  <a:pt x="2392314" y="583392"/>
                </a:cubicBezTo>
                <a:lnTo>
                  <a:pt x="2392198" y="582253"/>
                </a:lnTo>
                <a:cubicBezTo>
                  <a:pt x="2070324" y="529393"/>
                  <a:pt x="1811051" y="299826"/>
                  <a:pt x="1726273" y="0"/>
                </a:cubicBezTo>
                <a:close/>
                <a:moveTo>
                  <a:pt x="1107944" y="0"/>
                </a:moveTo>
                <a:lnTo>
                  <a:pt x="1316652" y="0"/>
                </a:lnTo>
                <a:cubicBezTo>
                  <a:pt x="1151183" y="98005"/>
                  <a:pt x="1031774" y="260867"/>
                  <a:pt x="993923" y="451830"/>
                </a:cubicBezTo>
                <a:cubicBezTo>
                  <a:pt x="1237975" y="399791"/>
                  <a:pt x="1434564" y="226291"/>
                  <a:pt x="1512461" y="0"/>
                </a:cubicBezTo>
                <a:lnTo>
                  <a:pt x="1646477" y="0"/>
                </a:lnTo>
                <a:cubicBezTo>
                  <a:pt x="1561699" y="299826"/>
                  <a:pt x="1302427" y="529393"/>
                  <a:pt x="980552" y="582253"/>
                </a:cubicBezTo>
                <a:lnTo>
                  <a:pt x="980435" y="583392"/>
                </a:lnTo>
                <a:cubicBezTo>
                  <a:pt x="975125" y="584395"/>
                  <a:pt x="969796" y="585336"/>
                  <a:pt x="964219" y="584920"/>
                </a:cubicBezTo>
                <a:cubicBezTo>
                  <a:pt x="933047" y="590430"/>
                  <a:pt x="901167" y="593388"/>
                  <a:pt x="868792" y="593911"/>
                </a:cubicBezTo>
                <a:lnTo>
                  <a:pt x="851674" y="595524"/>
                </a:lnTo>
                <a:lnTo>
                  <a:pt x="851648" y="595033"/>
                </a:lnTo>
                <a:lnTo>
                  <a:pt x="851149" y="595066"/>
                </a:lnTo>
                <a:cubicBezTo>
                  <a:pt x="850583" y="591293"/>
                  <a:pt x="850556" y="587507"/>
                  <a:pt x="850556" y="583715"/>
                </a:cubicBezTo>
                <a:cubicBezTo>
                  <a:pt x="850556" y="578078"/>
                  <a:pt x="850614" y="572454"/>
                  <a:pt x="851926" y="566868"/>
                </a:cubicBezTo>
                <a:cubicBezTo>
                  <a:pt x="851884" y="535786"/>
                  <a:pt x="854334" y="505143"/>
                  <a:pt x="859390" y="475137"/>
                </a:cubicBezTo>
                <a:lnTo>
                  <a:pt x="859931" y="468499"/>
                </a:lnTo>
                <a:cubicBezTo>
                  <a:pt x="860099" y="468495"/>
                  <a:pt x="860269" y="468490"/>
                  <a:pt x="860436" y="468437"/>
                </a:cubicBezTo>
                <a:cubicBezTo>
                  <a:pt x="886739" y="285283"/>
                  <a:pt x="976199" y="121704"/>
                  <a:pt x="1107944" y="0"/>
                </a:cubicBezTo>
                <a:close/>
                <a:moveTo>
                  <a:pt x="34122" y="0"/>
                </a:moveTo>
                <a:lnTo>
                  <a:pt x="168138" y="0"/>
                </a:lnTo>
                <a:cubicBezTo>
                  <a:pt x="246034" y="226290"/>
                  <a:pt x="442624" y="399791"/>
                  <a:pt x="686676" y="451830"/>
                </a:cubicBezTo>
                <a:cubicBezTo>
                  <a:pt x="648825" y="260867"/>
                  <a:pt x="529416" y="98005"/>
                  <a:pt x="363946" y="0"/>
                </a:cubicBezTo>
                <a:lnTo>
                  <a:pt x="572655" y="0"/>
                </a:lnTo>
                <a:cubicBezTo>
                  <a:pt x="704400" y="121703"/>
                  <a:pt x="793860" y="285283"/>
                  <a:pt x="820162" y="468437"/>
                </a:cubicBezTo>
                <a:cubicBezTo>
                  <a:pt x="820330" y="468490"/>
                  <a:pt x="820499" y="468495"/>
                  <a:pt x="820668" y="468500"/>
                </a:cubicBezTo>
                <a:lnTo>
                  <a:pt x="821208" y="475137"/>
                </a:lnTo>
                <a:cubicBezTo>
                  <a:pt x="826265" y="505143"/>
                  <a:pt x="828714" y="535786"/>
                  <a:pt x="828672" y="566868"/>
                </a:cubicBezTo>
                <a:cubicBezTo>
                  <a:pt x="829984" y="572454"/>
                  <a:pt x="830043" y="578078"/>
                  <a:pt x="830043" y="583715"/>
                </a:cubicBezTo>
                <a:cubicBezTo>
                  <a:pt x="830043" y="587508"/>
                  <a:pt x="830016" y="591293"/>
                  <a:pt x="829450" y="595066"/>
                </a:cubicBezTo>
                <a:lnTo>
                  <a:pt x="828951" y="595033"/>
                </a:lnTo>
                <a:lnTo>
                  <a:pt x="828925" y="595524"/>
                </a:lnTo>
                <a:lnTo>
                  <a:pt x="811806" y="593911"/>
                </a:lnTo>
                <a:cubicBezTo>
                  <a:pt x="779432" y="593388"/>
                  <a:pt x="747552" y="590430"/>
                  <a:pt x="716380" y="584920"/>
                </a:cubicBezTo>
                <a:cubicBezTo>
                  <a:pt x="710803" y="585336"/>
                  <a:pt x="705474" y="584395"/>
                  <a:pt x="700163" y="583392"/>
                </a:cubicBezTo>
                <a:lnTo>
                  <a:pt x="700047" y="582253"/>
                </a:lnTo>
                <a:cubicBezTo>
                  <a:pt x="378172" y="529393"/>
                  <a:pt x="118900" y="299826"/>
                  <a:pt x="3412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1"/>
          <p:cNvSpPr txBox="1">
            <a:spLocks noGrp="1"/>
          </p:cNvSpPr>
          <p:nvPr>
            <p:ph type="title"/>
          </p:nvPr>
        </p:nvSpPr>
        <p:spPr>
          <a:xfrm>
            <a:off x="342900" y="4960137"/>
            <a:ext cx="58293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4400"/>
              <a:buFont typeface="Calibri"/>
              <a:buNone/>
              <a:defRPr sz="44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1"/>
          <p:cNvSpPr txBox="1">
            <a:spLocks noGrp="1"/>
          </p:cNvSpPr>
          <p:nvPr>
            <p:ph type="body" idx="1"/>
          </p:nvPr>
        </p:nvSpPr>
        <p:spPr>
          <a:xfrm>
            <a:off x="6457950" y="4960137"/>
            <a:ext cx="24003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600"/>
              <a:buNone/>
              <a:defRPr sz="1600">
                <a:solidFill>
                  <a:srgbClr val="0C0C0C"/>
                </a:solidFill>
              </a:defRPr>
            </a:lvl1pPr>
            <a:lvl2pPr marL="914400" lvl="1" indent="-228600" algn="l">
              <a:lnSpc>
                <a:spcPct val="90000"/>
              </a:lnSpc>
              <a:spcBef>
                <a:spcPts val="200"/>
              </a:spcBef>
              <a:spcAft>
                <a:spcPts val="0"/>
              </a:spcAft>
              <a:buSzPts val="1600"/>
              <a:buNone/>
              <a:defRPr sz="1600">
                <a:solidFill>
                  <a:srgbClr val="888888"/>
                </a:solidFill>
              </a:defRPr>
            </a:lvl2pPr>
            <a:lvl3pPr marL="1371600" lvl="2" indent="-228600" algn="l">
              <a:lnSpc>
                <a:spcPct val="90000"/>
              </a:lnSpc>
              <a:spcBef>
                <a:spcPts val="400"/>
              </a:spcBef>
              <a:spcAft>
                <a:spcPts val="0"/>
              </a:spcAft>
              <a:buSzPts val="1600"/>
              <a:buNone/>
              <a:defRPr sz="1600">
                <a:solidFill>
                  <a:srgbClr val="888888"/>
                </a:solidFill>
              </a:defRPr>
            </a:lvl3pPr>
            <a:lvl4pPr marL="1828800" lvl="3" indent="-228600" algn="l">
              <a:lnSpc>
                <a:spcPct val="90000"/>
              </a:lnSpc>
              <a:spcBef>
                <a:spcPts val="400"/>
              </a:spcBef>
              <a:spcAft>
                <a:spcPts val="0"/>
              </a:spcAft>
              <a:buSzPts val="1400"/>
              <a:buNone/>
              <a:defRPr sz="1400">
                <a:solidFill>
                  <a:srgbClr val="888888"/>
                </a:solidFill>
              </a:defRPr>
            </a:lvl4pPr>
            <a:lvl5pPr marL="2286000" lvl="4" indent="-228600" algn="l">
              <a:lnSpc>
                <a:spcPct val="90000"/>
              </a:lnSpc>
              <a:spcBef>
                <a:spcPts val="400"/>
              </a:spcBef>
              <a:spcAft>
                <a:spcPts val="0"/>
              </a:spcAft>
              <a:buSzPts val="1400"/>
              <a:buNone/>
              <a:defRPr sz="1400">
                <a:solidFill>
                  <a:srgbClr val="888888"/>
                </a:solidFill>
              </a:defRPr>
            </a:lvl5pPr>
            <a:lvl6pPr marL="2743200" lvl="5" indent="-228600" algn="l">
              <a:lnSpc>
                <a:spcPct val="90000"/>
              </a:lnSpc>
              <a:spcBef>
                <a:spcPts val="400"/>
              </a:spcBef>
              <a:spcAft>
                <a:spcPts val="0"/>
              </a:spcAft>
              <a:buSzPts val="1400"/>
              <a:buNone/>
              <a:defRPr sz="1400">
                <a:solidFill>
                  <a:srgbClr val="888888"/>
                </a:solidFill>
              </a:defRPr>
            </a:lvl6pPr>
            <a:lvl7pPr marL="3200400" lvl="6" indent="-228600" algn="l">
              <a:lnSpc>
                <a:spcPct val="90000"/>
              </a:lnSpc>
              <a:spcBef>
                <a:spcPts val="400"/>
              </a:spcBef>
              <a:spcAft>
                <a:spcPts val="0"/>
              </a:spcAft>
              <a:buSzPts val="1400"/>
              <a:buNone/>
              <a:defRPr sz="1400">
                <a:solidFill>
                  <a:srgbClr val="888888"/>
                </a:solidFill>
              </a:defRPr>
            </a:lvl7pPr>
            <a:lvl8pPr marL="3657600" lvl="7" indent="-228600" algn="l">
              <a:lnSpc>
                <a:spcPct val="90000"/>
              </a:lnSpc>
              <a:spcBef>
                <a:spcPts val="400"/>
              </a:spcBef>
              <a:spcAft>
                <a:spcPts val="0"/>
              </a:spcAft>
              <a:buSzPts val="1400"/>
              <a:buNone/>
              <a:defRPr sz="1400">
                <a:solidFill>
                  <a:srgbClr val="888888"/>
                </a:solidFill>
              </a:defRPr>
            </a:lvl8pPr>
            <a:lvl9pPr marL="4114800" lvl="8" indent="-228600" algn="l">
              <a:lnSpc>
                <a:spcPct val="90000"/>
              </a:lnSpc>
              <a:spcBef>
                <a:spcPts val="400"/>
              </a:spcBef>
              <a:spcAft>
                <a:spcPts val="400"/>
              </a:spcAft>
              <a:buSzPts val="1400"/>
              <a:buNone/>
              <a:defRPr sz="1400">
                <a:solidFill>
                  <a:srgbClr val="888888"/>
                </a:solidFill>
              </a:defRPr>
            </a:lvl9pPr>
          </a:lstStyle>
          <a:p>
            <a:endParaRPr/>
          </a:p>
        </p:txBody>
      </p:sp>
      <p:sp>
        <p:nvSpPr>
          <p:cNvPr id="41" name="Google Shape;41;p31"/>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31"/>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31"/>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cxnSp>
        <p:nvCxnSpPr>
          <p:cNvPr id="44" name="Google Shape;44;p31"/>
          <p:cNvCxnSpPr/>
          <p:nvPr/>
        </p:nvCxnSpPr>
        <p:spPr>
          <a:xfrm rot="10800000">
            <a:off x="6290132" y="5264106"/>
            <a:ext cx="0" cy="914400"/>
          </a:xfrm>
          <a:prstGeom prst="straightConnector1">
            <a:avLst/>
          </a:prstGeom>
          <a:noFill/>
          <a:ln w="19050" cap="flat" cmpd="sng">
            <a:solidFill>
              <a:srgbClr val="00948C"/>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45"/>
        <p:cNvGrpSpPr/>
        <p:nvPr/>
      </p:nvGrpSpPr>
      <p:grpSpPr>
        <a:xfrm>
          <a:off x="0" y="0"/>
          <a:ext cx="0" cy="0"/>
          <a:chOff x="0" y="0"/>
          <a:chExt cx="0" cy="0"/>
        </a:xfrm>
      </p:grpSpPr>
      <p:sp>
        <p:nvSpPr>
          <p:cNvPr id="46" name="Google Shape;46;p32"/>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2"/>
          <p:cNvSpPr txBox="1">
            <a:spLocks noGrp="1"/>
          </p:cNvSpPr>
          <p:nvPr>
            <p:ph type="body" idx="1"/>
          </p:nvPr>
        </p:nvSpPr>
        <p:spPr>
          <a:xfrm>
            <a:off x="768096" y="2286000"/>
            <a:ext cx="356616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8" name="Google Shape;48;p32"/>
          <p:cNvSpPr txBox="1">
            <a:spLocks noGrp="1"/>
          </p:cNvSpPr>
          <p:nvPr>
            <p:ph type="body" idx="2"/>
          </p:nvPr>
        </p:nvSpPr>
        <p:spPr>
          <a:xfrm>
            <a:off x="4491990" y="2286000"/>
            <a:ext cx="3566160" cy="4023360"/>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49" name="Google Shape;49;p32"/>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2"/>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2"/>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2"/>
        <p:cNvGrpSpPr/>
        <p:nvPr/>
      </p:nvGrpSpPr>
      <p:grpSpPr>
        <a:xfrm>
          <a:off x="0" y="0"/>
          <a:ext cx="0" cy="0"/>
          <a:chOff x="0" y="0"/>
          <a:chExt cx="0" cy="0"/>
        </a:xfrm>
      </p:grpSpPr>
      <p:sp>
        <p:nvSpPr>
          <p:cNvPr id="53" name="Google Shape;53;p33"/>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3"/>
          <p:cNvSpPr txBox="1">
            <a:spLocks noGrp="1"/>
          </p:cNvSpPr>
          <p:nvPr>
            <p:ph type="body" idx="1"/>
          </p:nvPr>
        </p:nvSpPr>
        <p:spPr>
          <a:xfrm>
            <a:off x="768096" y="2179636"/>
            <a:ext cx="356616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200"/>
              <a:buNone/>
              <a:defRPr sz="22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5" name="Google Shape;55;p33"/>
          <p:cNvSpPr txBox="1">
            <a:spLocks noGrp="1"/>
          </p:cNvSpPr>
          <p:nvPr>
            <p:ph type="body" idx="2"/>
          </p:nvPr>
        </p:nvSpPr>
        <p:spPr>
          <a:xfrm>
            <a:off x="768096" y="2967788"/>
            <a:ext cx="356616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33"/>
          <p:cNvSpPr txBox="1">
            <a:spLocks noGrp="1"/>
          </p:cNvSpPr>
          <p:nvPr>
            <p:ph type="body" idx="3"/>
          </p:nvPr>
        </p:nvSpPr>
        <p:spPr>
          <a:xfrm>
            <a:off x="4491990" y="2179636"/>
            <a:ext cx="3566160" cy="822960"/>
          </a:xfrm>
          <a:prstGeom prst="rect">
            <a:avLst/>
          </a:prstGeom>
          <a:noFill/>
          <a:ln>
            <a:noFill/>
          </a:ln>
        </p:spPr>
        <p:txBody>
          <a:bodyPr spcFirstLastPara="1" wrap="square" lIns="137150" tIns="45700" rIns="137150" bIns="45700" anchor="ctr" anchorCtr="0">
            <a:normAutofit/>
          </a:bodyPr>
          <a:lstStyle>
            <a:lvl1pPr marL="457200" lvl="0" indent="-228600" algn="l">
              <a:lnSpc>
                <a:spcPct val="90000"/>
              </a:lnSpc>
              <a:spcBef>
                <a:spcPts val="0"/>
              </a:spcBef>
              <a:spcAft>
                <a:spcPts val="0"/>
              </a:spcAft>
              <a:buSzPts val="2200"/>
              <a:buNone/>
              <a:defRPr sz="2200" b="0" cap="none">
                <a:solidFill>
                  <a:schemeClr val="accent1"/>
                </a:solidFill>
                <a:latin typeface="Twentieth Century"/>
                <a:ea typeface="Twentieth Century"/>
                <a:cs typeface="Twentieth Century"/>
                <a:sym typeface="Twentieth Century"/>
              </a:defRPr>
            </a:lvl1pPr>
            <a:lvl2pPr marL="914400" lvl="1" indent="-228600" algn="l">
              <a:lnSpc>
                <a:spcPct val="90000"/>
              </a:lnSpc>
              <a:spcBef>
                <a:spcPts val="200"/>
              </a:spcBef>
              <a:spcAft>
                <a:spcPts val="0"/>
              </a:spcAft>
              <a:buSzPts val="2000"/>
              <a:buNone/>
              <a:defRPr sz="2000" b="1"/>
            </a:lvl2pPr>
            <a:lvl3pPr marL="1371600" lvl="2" indent="-228600" algn="l">
              <a:lnSpc>
                <a:spcPct val="90000"/>
              </a:lnSpc>
              <a:spcBef>
                <a:spcPts val="400"/>
              </a:spcBef>
              <a:spcAft>
                <a:spcPts val="0"/>
              </a:spcAft>
              <a:buSzPts val="1800"/>
              <a:buNone/>
              <a:defRPr sz="1800" b="1"/>
            </a:lvl3pPr>
            <a:lvl4pPr marL="1828800" lvl="3" indent="-228600" algn="l">
              <a:lnSpc>
                <a:spcPct val="90000"/>
              </a:lnSpc>
              <a:spcBef>
                <a:spcPts val="400"/>
              </a:spcBef>
              <a:spcAft>
                <a:spcPts val="0"/>
              </a:spcAft>
              <a:buSzPts val="1600"/>
              <a:buNone/>
              <a:defRPr sz="1600" b="1"/>
            </a:lvl4pPr>
            <a:lvl5pPr marL="2286000" lvl="4" indent="-228600" algn="l">
              <a:lnSpc>
                <a:spcPct val="90000"/>
              </a:lnSpc>
              <a:spcBef>
                <a:spcPts val="400"/>
              </a:spcBef>
              <a:spcAft>
                <a:spcPts val="0"/>
              </a:spcAft>
              <a:buSzPts val="1600"/>
              <a:buNone/>
              <a:defRPr sz="1600" b="1"/>
            </a:lvl5pPr>
            <a:lvl6pPr marL="2743200" lvl="5" indent="-228600" algn="l">
              <a:lnSpc>
                <a:spcPct val="90000"/>
              </a:lnSpc>
              <a:spcBef>
                <a:spcPts val="400"/>
              </a:spcBef>
              <a:spcAft>
                <a:spcPts val="0"/>
              </a:spcAft>
              <a:buSzPts val="1600"/>
              <a:buNone/>
              <a:defRPr sz="1600" b="1"/>
            </a:lvl6pPr>
            <a:lvl7pPr marL="3200400" lvl="6" indent="-228600" algn="l">
              <a:lnSpc>
                <a:spcPct val="90000"/>
              </a:lnSpc>
              <a:spcBef>
                <a:spcPts val="400"/>
              </a:spcBef>
              <a:spcAft>
                <a:spcPts val="0"/>
              </a:spcAft>
              <a:buSzPts val="1600"/>
              <a:buNone/>
              <a:defRPr sz="1600" b="1"/>
            </a:lvl7pPr>
            <a:lvl8pPr marL="3657600" lvl="7" indent="-228600" algn="l">
              <a:lnSpc>
                <a:spcPct val="90000"/>
              </a:lnSpc>
              <a:spcBef>
                <a:spcPts val="4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7" name="Google Shape;57;p33"/>
          <p:cNvSpPr txBox="1">
            <a:spLocks noGrp="1"/>
          </p:cNvSpPr>
          <p:nvPr>
            <p:ph type="body" idx="4"/>
          </p:nvPr>
        </p:nvSpPr>
        <p:spPr>
          <a:xfrm>
            <a:off x="4491990" y="2967788"/>
            <a:ext cx="3566160" cy="3341572"/>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200"/>
              </a:spcBef>
              <a:spcAft>
                <a:spcPts val="0"/>
              </a:spcAft>
              <a:buSzPts val="1800"/>
              <a:buChar char=" "/>
              <a:defRPr/>
            </a:lvl1pPr>
            <a:lvl2pPr marL="914400" lvl="1" indent="-342900" algn="l">
              <a:lnSpc>
                <a:spcPct val="90000"/>
              </a:lnSpc>
              <a:spcBef>
                <a:spcPts val="200"/>
              </a:spcBef>
              <a:spcAft>
                <a:spcPts val="0"/>
              </a:spcAft>
              <a:buSzPts val="1800"/>
              <a:buChar char="🢝"/>
              <a:defRPr/>
            </a:lvl2pPr>
            <a:lvl3pPr marL="1371600" lvl="2" indent="-342900" algn="l">
              <a:lnSpc>
                <a:spcPct val="90000"/>
              </a:lnSpc>
              <a:spcBef>
                <a:spcPts val="400"/>
              </a:spcBef>
              <a:spcAft>
                <a:spcPts val="0"/>
              </a:spcAft>
              <a:buSzPts val="1800"/>
              <a:buChar char="🢝"/>
              <a:defRPr/>
            </a:lvl3pPr>
            <a:lvl4pPr marL="1828800" lvl="3" indent="-342900" algn="l">
              <a:lnSpc>
                <a:spcPct val="90000"/>
              </a:lnSpc>
              <a:spcBef>
                <a:spcPts val="400"/>
              </a:spcBef>
              <a:spcAft>
                <a:spcPts val="0"/>
              </a:spcAft>
              <a:buSzPts val="1800"/>
              <a:buChar char="🢝"/>
              <a:defRPr/>
            </a:lvl4pPr>
            <a:lvl5pPr marL="2286000" lvl="4" indent="-342900" algn="l">
              <a:lnSpc>
                <a:spcPct val="90000"/>
              </a:lnSpc>
              <a:spcBef>
                <a:spcPts val="400"/>
              </a:spcBef>
              <a:spcAft>
                <a:spcPts val="0"/>
              </a:spcAft>
              <a:buSzPts val="1800"/>
              <a:buChar char="🢝"/>
              <a:defRPr/>
            </a:lvl5pPr>
            <a:lvl6pPr marL="2743200" lvl="5" indent="-342900" algn="l">
              <a:lnSpc>
                <a:spcPct val="90000"/>
              </a:lnSpc>
              <a:spcBef>
                <a:spcPts val="400"/>
              </a:spcBef>
              <a:spcAft>
                <a:spcPts val="0"/>
              </a:spcAft>
              <a:buSzPts val="1800"/>
              <a:buChar char="🢝"/>
              <a:defRPr/>
            </a:lvl6pPr>
            <a:lvl7pPr marL="3200400" lvl="6" indent="-342900" algn="l">
              <a:lnSpc>
                <a:spcPct val="90000"/>
              </a:lnSpc>
              <a:spcBef>
                <a:spcPts val="400"/>
              </a:spcBef>
              <a:spcAft>
                <a:spcPts val="0"/>
              </a:spcAft>
              <a:buSzPts val="1800"/>
              <a:buChar char="🢝"/>
              <a:defRPr/>
            </a:lvl7pPr>
            <a:lvl8pPr marL="3657600" lvl="7" indent="-342900" algn="l">
              <a:lnSpc>
                <a:spcPct val="90000"/>
              </a:lnSpc>
              <a:spcBef>
                <a:spcPts val="4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8" name="Google Shape;58;p33"/>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3"/>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61"/>
        <p:cNvGrpSpPr/>
        <p:nvPr/>
      </p:nvGrpSpPr>
      <p:grpSpPr>
        <a:xfrm>
          <a:off x="0" y="0"/>
          <a:ext cx="0" cy="0"/>
          <a:chOff x="0" y="0"/>
          <a:chExt cx="0" cy="0"/>
        </a:xfrm>
      </p:grpSpPr>
      <p:sp>
        <p:nvSpPr>
          <p:cNvPr id="62" name="Google Shape;62;p34"/>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lvl="0" algn="l">
              <a:lnSpc>
                <a:spcPct val="80000"/>
              </a:lnSpc>
              <a:spcBef>
                <a:spcPts val="0"/>
              </a:spcBef>
              <a:spcAft>
                <a:spcPts val="0"/>
              </a:spcAft>
              <a:buClr>
                <a:srgbClr val="0C0C0C"/>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4"/>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66"/>
        <p:cNvGrpSpPr/>
        <p:nvPr/>
      </p:nvGrpSpPr>
      <p:grpSpPr>
        <a:xfrm>
          <a:off x="0" y="0"/>
          <a:ext cx="0" cy="0"/>
          <a:chOff x="0" y="0"/>
          <a:chExt cx="0" cy="0"/>
        </a:xfrm>
      </p:grpSpPr>
      <p:sp>
        <p:nvSpPr>
          <p:cNvPr id="67" name="Google Shape;67;p35"/>
          <p:cNvSpPr txBox="1">
            <a:spLocks noGrp="1"/>
          </p:cNvSpPr>
          <p:nvPr>
            <p:ph type="title"/>
          </p:nvPr>
        </p:nvSpPr>
        <p:spPr>
          <a:xfrm>
            <a:off x="768096" y="471509"/>
            <a:ext cx="3291840" cy="173736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35"/>
          <p:cNvSpPr txBox="1">
            <a:spLocks noGrp="1"/>
          </p:cNvSpPr>
          <p:nvPr>
            <p:ph type="body" idx="1"/>
          </p:nvPr>
        </p:nvSpPr>
        <p:spPr>
          <a:xfrm>
            <a:off x="4286250" y="822960"/>
            <a:ext cx="4258818" cy="5184648"/>
          </a:xfrm>
          <a:prstGeom prst="rect">
            <a:avLst/>
          </a:prstGeom>
          <a:noFill/>
          <a:ln>
            <a:noFill/>
          </a:ln>
        </p:spPr>
        <p:txBody>
          <a:bodyPr spcFirstLastPara="1" wrap="square" lIns="45700" tIns="45700" rIns="45700" bIns="45700" anchor="t" anchorCtr="0">
            <a:normAutofit/>
          </a:bodyPr>
          <a:lstStyle>
            <a:lvl1pPr marL="457200" lvl="0" indent="-355600" algn="l">
              <a:lnSpc>
                <a:spcPct val="90000"/>
              </a:lnSpc>
              <a:spcBef>
                <a:spcPts val="1200"/>
              </a:spcBef>
              <a:spcAft>
                <a:spcPts val="0"/>
              </a:spcAft>
              <a:buSzPts val="2000"/>
              <a:buChar char=" "/>
              <a:defRPr sz="2000"/>
            </a:lvl1pPr>
            <a:lvl2pPr marL="914400" lvl="1" indent="-330200" algn="l">
              <a:lnSpc>
                <a:spcPct val="90000"/>
              </a:lnSpc>
              <a:spcBef>
                <a:spcPts val="200"/>
              </a:spcBef>
              <a:spcAft>
                <a:spcPts val="0"/>
              </a:spcAft>
              <a:buSzPts val="1600"/>
              <a:buChar char="🢝"/>
              <a:defRPr sz="1600"/>
            </a:lvl2pPr>
            <a:lvl3pPr marL="1371600" lvl="2" indent="-304800" algn="l">
              <a:lnSpc>
                <a:spcPct val="90000"/>
              </a:lnSpc>
              <a:spcBef>
                <a:spcPts val="400"/>
              </a:spcBef>
              <a:spcAft>
                <a:spcPts val="0"/>
              </a:spcAft>
              <a:buSzPts val="1200"/>
              <a:buChar char="🢝"/>
              <a:defRPr sz="1200"/>
            </a:lvl3pPr>
            <a:lvl4pPr marL="1828800" lvl="3" indent="-304800" algn="l">
              <a:lnSpc>
                <a:spcPct val="90000"/>
              </a:lnSpc>
              <a:spcBef>
                <a:spcPts val="400"/>
              </a:spcBef>
              <a:spcAft>
                <a:spcPts val="0"/>
              </a:spcAft>
              <a:buSzPts val="1200"/>
              <a:buChar char="🢝"/>
              <a:defRPr sz="1200"/>
            </a:lvl4pPr>
            <a:lvl5pPr marL="2286000" lvl="4" indent="-304800" algn="l">
              <a:lnSpc>
                <a:spcPct val="90000"/>
              </a:lnSpc>
              <a:spcBef>
                <a:spcPts val="400"/>
              </a:spcBef>
              <a:spcAft>
                <a:spcPts val="0"/>
              </a:spcAft>
              <a:buSzPts val="1200"/>
              <a:buChar char="🢝"/>
              <a:defRPr sz="1200"/>
            </a:lvl5pPr>
            <a:lvl6pPr marL="2743200" lvl="5" indent="-304800" algn="l">
              <a:lnSpc>
                <a:spcPct val="90000"/>
              </a:lnSpc>
              <a:spcBef>
                <a:spcPts val="400"/>
              </a:spcBef>
              <a:spcAft>
                <a:spcPts val="0"/>
              </a:spcAft>
              <a:buSzPts val="1200"/>
              <a:buChar char="🢝"/>
              <a:defRPr sz="1200"/>
            </a:lvl6pPr>
            <a:lvl7pPr marL="3200400" lvl="6" indent="-304800" algn="l">
              <a:lnSpc>
                <a:spcPct val="90000"/>
              </a:lnSpc>
              <a:spcBef>
                <a:spcPts val="400"/>
              </a:spcBef>
              <a:spcAft>
                <a:spcPts val="0"/>
              </a:spcAft>
              <a:buSzPts val="1200"/>
              <a:buChar char="🢝"/>
              <a:defRPr sz="1200"/>
            </a:lvl7pPr>
            <a:lvl8pPr marL="3657600" lvl="7" indent="-304800" algn="l">
              <a:lnSpc>
                <a:spcPct val="90000"/>
              </a:lnSpc>
              <a:spcBef>
                <a:spcPts val="400"/>
              </a:spcBef>
              <a:spcAft>
                <a:spcPts val="0"/>
              </a:spcAft>
              <a:buSzPts val="1200"/>
              <a:buChar char="🢝"/>
              <a:defRPr sz="1200"/>
            </a:lvl8pPr>
            <a:lvl9pPr marL="4114800" lvl="8" indent="-304800" algn="l">
              <a:lnSpc>
                <a:spcPct val="90000"/>
              </a:lnSpc>
              <a:spcBef>
                <a:spcPts val="400"/>
              </a:spcBef>
              <a:spcAft>
                <a:spcPts val="400"/>
              </a:spcAft>
              <a:buSzPts val="1200"/>
              <a:buChar char="🢝"/>
              <a:defRPr sz="1200"/>
            </a:lvl9pPr>
          </a:lstStyle>
          <a:p>
            <a:endParaRPr/>
          </a:p>
        </p:txBody>
      </p:sp>
      <p:sp>
        <p:nvSpPr>
          <p:cNvPr id="69" name="Google Shape;69;p35"/>
          <p:cNvSpPr txBox="1">
            <a:spLocks noGrp="1"/>
          </p:cNvSpPr>
          <p:nvPr>
            <p:ph type="body" idx="2"/>
          </p:nvPr>
        </p:nvSpPr>
        <p:spPr>
          <a:xfrm>
            <a:off x="768096" y="2257506"/>
            <a:ext cx="3291840" cy="3762294"/>
          </a:xfrm>
          <a:prstGeom prst="rect">
            <a:avLst/>
          </a:prstGeom>
          <a:noFill/>
          <a:ln>
            <a:noFill/>
          </a:ln>
        </p:spPr>
        <p:txBody>
          <a:bodyPr spcFirstLastPara="1" wrap="square" lIns="91425" tIns="45700" rIns="91425" bIns="45700" anchor="t" anchorCtr="0">
            <a:normAutofit/>
          </a:bodyPr>
          <a:lstStyle>
            <a:lvl1pPr marL="457200" lvl="0" indent="-228600" algn="l">
              <a:lnSpc>
                <a:spcPct val="108000"/>
              </a:lnSpc>
              <a:spcBef>
                <a:spcPts val="600"/>
              </a:spcBef>
              <a:spcAft>
                <a:spcPts val="0"/>
              </a:spcAft>
              <a:buSzPts val="1600"/>
              <a:buNone/>
              <a:defRPr sz="1600"/>
            </a:lvl1pPr>
            <a:lvl2pPr marL="914400" lvl="1" indent="-228600" algn="l">
              <a:lnSpc>
                <a:spcPct val="90000"/>
              </a:lnSpc>
              <a:spcBef>
                <a:spcPts val="200"/>
              </a:spcBef>
              <a:spcAft>
                <a:spcPts val="0"/>
              </a:spcAft>
              <a:buSzPts val="1200"/>
              <a:buNone/>
              <a:defRPr sz="1200"/>
            </a:lvl2pPr>
            <a:lvl3pPr marL="1371600" lvl="2" indent="-228600" algn="l">
              <a:lnSpc>
                <a:spcPct val="90000"/>
              </a:lnSpc>
              <a:spcBef>
                <a:spcPts val="400"/>
              </a:spcBef>
              <a:spcAft>
                <a:spcPts val="0"/>
              </a:spcAft>
              <a:buSzPts val="1000"/>
              <a:buNone/>
              <a:defRPr sz="1000"/>
            </a:lvl3pPr>
            <a:lvl4pPr marL="1828800" lvl="3" indent="-228600" algn="l">
              <a:lnSpc>
                <a:spcPct val="90000"/>
              </a:lnSpc>
              <a:spcBef>
                <a:spcPts val="400"/>
              </a:spcBef>
              <a:spcAft>
                <a:spcPts val="0"/>
              </a:spcAft>
              <a:buSzPts val="900"/>
              <a:buNone/>
              <a:defRPr sz="900"/>
            </a:lvl4pPr>
            <a:lvl5pPr marL="2286000" lvl="4" indent="-228600" algn="l">
              <a:lnSpc>
                <a:spcPct val="90000"/>
              </a:lnSpc>
              <a:spcBef>
                <a:spcPts val="400"/>
              </a:spcBef>
              <a:spcAft>
                <a:spcPts val="0"/>
              </a:spcAft>
              <a:buSzPts val="900"/>
              <a:buNone/>
              <a:defRPr sz="900"/>
            </a:lvl5pPr>
            <a:lvl6pPr marL="2743200" lvl="5" indent="-228600" algn="l">
              <a:lnSpc>
                <a:spcPct val="90000"/>
              </a:lnSpc>
              <a:spcBef>
                <a:spcPts val="400"/>
              </a:spcBef>
              <a:spcAft>
                <a:spcPts val="0"/>
              </a:spcAft>
              <a:buSzPts val="900"/>
              <a:buNone/>
              <a:defRPr sz="900"/>
            </a:lvl6pPr>
            <a:lvl7pPr marL="3200400" lvl="6" indent="-228600" algn="l">
              <a:lnSpc>
                <a:spcPct val="90000"/>
              </a:lnSpc>
              <a:spcBef>
                <a:spcPts val="400"/>
              </a:spcBef>
              <a:spcAft>
                <a:spcPts val="0"/>
              </a:spcAft>
              <a:buSzPts val="900"/>
              <a:buNone/>
              <a:defRPr sz="900"/>
            </a:lvl7pPr>
            <a:lvl8pPr marL="3657600" lvl="7" indent="-228600" algn="l">
              <a:lnSpc>
                <a:spcPct val="90000"/>
              </a:lnSpc>
              <a:spcBef>
                <a:spcPts val="400"/>
              </a:spcBef>
              <a:spcAft>
                <a:spcPts val="0"/>
              </a:spcAft>
              <a:buSzPts val="900"/>
              <a:buNone/>
              <a:defRPr sz="900"/>
            </a:lvl8pPr>
            <a:lvl9pPr marL="4114800" lvl="8" indent="-228600" algn="l">
              <a:lnSpc>
                <a:spcPct val="90000"/>
              </a:lnSpc>
              <a:spcBef>
                <a:spcPts val="400"/>
              </a:spcBef>
              <a:spcAft>
                <a:spcPts val="400"/>
              </a:spcAft>
              <a:buSzPts val="900"/>
              <a:buNone/>
              <a:defRPr sz="900"/>
            </a:lvl9pPr>
          </a:lstStyle>
          <a:p>
            <a:endParaRPr/>
          </a:p>
        </p:txBody>
      </p:sp>
      <p:sp>
        <p:nvSpPr>
          <p:cNvPr id="70" name="Google Shape;70;p35"/>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5"/>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5"/>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3"/>
        <p:cNvGrpSpPr/>
        <p:nvPr/>
      </p:nvGrpSpPr>
      <p:grpSpPr>
        <a:xfrm>
          <a:off x="0" y="0"/>
          <a:ext cx="0" cy="0"/>
          <a:chOff x="0" y="0"/>
          <a:chExt cx="0" cy="0"/>
        </a:xfrm>
      </p:grpSpPr>
      <p:sp>
        <p:nvSpPr>
          <p:cNvPr id="74" name="Google Shape;74;p36"/>
          <p:cNvSpPr txBox="1">
            <a:spLocks noGrp="1"/>
          </p:cNvSpPr>
          <p:nvPr>
            <p:ph type="title"/>
          </p:nvPr>
        </p:nvSpPr>
        <p:spPr>
          <a:xfrm>
            <a:off x="342900" y="4960138"/>
            <a:ext cx="5829300" cy="1463040"/>
          </a:xfrm>
          <a:prstGeom prst="rect">
            <a:avLst/>
          </a:prstGeom>
          <a:noFill/>
          <a:ln>
            <a:noFill/>
          </a:ln>
        </p:spPr>
        <p:txBody>
          <a:bodyPr spcFirstLastPara="1" wrap="square" lIns="91425" tIns="45700" rIns="91425" bIns="45700" anchor="ctr" anchorCtr="0">
            <a:normAutofit/>
          </a:bodyPr>
          <a:lstStyle>
            <a:lvl1pPr lvl="0" algn="r">
              <a:lnSpc>
                <a:spcPct val="80000"/>
              </a:lnSpc>
              <a:spcBef>
                <a:spcPts val="0"/>
              </a:spcBef>
              <a:spcAft>
                <a:spcPts val="0"/>
              </a:spcAft>
              <a:buClr>
                <a:srgbClr val="0C0C0C"/>
              </a:buClr>
              <a:buSzPts val="4400"/>
              <a:buFont typeface="Calibri"/>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36"/>
          <p:cNvSpPr>
            <a:spLocks noGrp="1"/>
          </p:cNvSpPr>
          <p:nvPr>
            <p:ph type="pic" idx="2"/>
          </p:nvPr>
        </p:nvSpPr>
        <p:spPr>
          <a:xfrm>
            <a:off x="0" y="-1"/>
            <a:ext cx="9141714" cy="4572000"/>
          </a:xfrm>
          <a:prstGeom prst="rect">
            <a:avLst/>
          </a:prstGeom>
          <a:solidFill>
            <a:srgbClr val="43FFF5"/>
          </a:solidFill>
          <a:ln>
            <a:noFill/>
          </a:ln>
        </p:spPr>
        <p:txBody>
          <a:bodyPr spcFirstLastPara="1" wrap="square" lIns="457200" tIns="365750" rIns="45700" bIns="45700" anchor="t" anchorCtr="0">
            <a:normAutofit/>
          </a:bodyPr>
          <a:lstStyle>
            <a:lvl1pPr marR="0" lvl="0" algn="l" rtl="0">
              <a:lnSpc>
                <a:spcPct val="90000"/>
              </a:lnSpc>
              <a:spcBef>
                <a:spcPts val="1200"/>
              </a:spcBef>
              <a:spcAft>
                <a:spcPts val="0"/>
              </a:spcAft>
              <a:buClr>
                <a:schemeClr val="accent1"/>
              </a:buClr>
              <a:buSzPts val="2400"/>
              <a:buFont typeface="Twentieth Century"/>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200"/>
              </a:spcBef>
              <a:spcAft>
                <a:spcPts val="0"/>
              </a:spcAft>
              <a:buClr>
                <a:schemeClr val="accent1"/>
              </a:buClr>
              <a:buSzPts val="2100"/>
              <a:buFont typeface="Noto Sans Symbols"/>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accent1"/>
              </a:buClr>
              <a:buSzPts val="1800"/>
              <a:buFont typeface="Noto Sans Symbols"/>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accent1"/>
              </a:buClr>
              <a:buSzPts val="1500"/>
              <a:buFont typeface="Noto Sans Symbols"/>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accent1"/>
              </a:buClr>
              <a:buSzPts val="1500"/>
              <a:buFont typeface="Noto Sans Symbols"/>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accent1"/>
              </a:buClr>
              <a:buSzPts val="1500"/>
              <a:buFont typeface="Noto Sans Symbols"/>
              <a:buNone/>
              <a:defRPr sz="1500" b="0" i="0" u="none" strike="noStrike" cap="none">
                <a:solidFill>
                  <a:schemeClr val="dk1"/>
                </a:solidFill>
                <a:latin typeface="Twentieth Century"/>
                <a:ea typeface="Twentieth Century"/>
                <a:cs typeface="Twentieth Century"/>
                <a:sym typeface="Twentieth Century"/>
              </a:defRPr>
            </a:lvl6pPr>
            <a:lvl7pPr marR="0" lvl="6" algn="l" rtl="0">
              <a:lnSpc>
                <a:spcPct val="90000"/>
              </a:lnSpc>
              <a:spcBef>
                <a:spcPts val="400"/>
              </a:spcBef>
              <a:spcAft>
                <a:spcPts val="0"/>
              </a:spcAft>
              <a:buClr>
                <a:schemeClr val="accent1"/>
              </a:buClr>
              <a:buSzPts val="1500"/>
              <a:buFont typeface="Noto Sans Symbols"/>
              <a:buNone/>
              <a:defRPr sz="15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400"/>
              </a:spcBef>
              <a:spcAft>
                <a:spcPts val="0"/>
              </a:spcAft>
              <a:buClr>
                <a:schemeClr val="accent1"/>
              </a:buClr>
              <a:buSzPts val="1500"/>
              <a:buFont typeface="Noto Sans Symbols"/>
              <a:buNone/>
              <a:defRPr sz="15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500"/>
              <a:buFont typeface="Noto Sans Symbols"/>
              <a:buNone/>
              <a:defRPr sz="15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76" name="Google Shape;76;p36"/>
          <p:cNvSpPr txBox="1">
            <a:spLocks noGrp="1"/>
          </p:cNvSpPr>
          <p:nvPr>
            <p:ph type="body" idx="1"/>
          </p:nvPr>
        </p:nvSpPr>
        <p:spPr>
          <a:xfrm>
            <a:off x="6457950" y="4960138"/>
            <a:ext cx="2400300" cy="1463040"/>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0"/>
              </a:spcBef>
              <a:spcAft>
                <a:spcPts val="0"/>
              </a:spcAft>
              <a:buSzPts val="1600"/>
              <a:buNone/>
              <a:defRPr sz="1600">
                <a:solidFill>
                  <a:srgbClr val="0C0C0C"/>
                </a:solidFill>
              </a:defRPr>
            </a:lvl1pPr>
            <a:lvl2pPr marL="914400" lvl="1" indent="-228600" algn="l">
              <a:lnSpc>
                <a:spcPct val="90000"/>
              </a:lnSpc>
              <a:spcBef>
                <a:spcPts val="200"/>
              </a:spcBef>
              <a:spcAft>
                <a:spcPts val="0"/>
              </a:spcAft>
              <a:buSzPts val="1050"/>
              <a:buNone/>
              <a:defRPr sz="1050"/>
            </a:lvl2pPr>
            <a:lvl3pPr marL="1371600" lvl="2" indent="-228600" algn="l">
              <a:lnSpc>
                <a:spcPct val="90000"/>
              </a:lnSpc>
              <a:spcBef>
                <a:spcPts val="400"/>
              </a:spcBef>
              <a:spcAft>
                <a:spcPts val="0"/>
              </a:spcAft>
              <a:buSzPts val="900"/>
              <a:buNone/>
              <a:defRPr sz="900"/>
            </a:lvl3pPr>
            <a:lvl4pPr marL="1828800" lvl="3" indent="-228600" algn="l">
              <a:lnSpc>
                <a:spcPct val="90000"/>
              </a:lnSpc>
              <a:spcBef>
                <a:spcPts val="400"/>
              </a:spcBef>
              <a:spcAft>
                <a:spcPts val="0"/>
              </a:spcAft>
              <a:buSzPts val="750"/>
              <a:buNone/>
              <a:defRPr sz="750"/>
            </a:lvl4pPr>
            <a:lvl5pPr marL="2286000" lvl="4" indent="-228600" algn="l">
              <a:lnSpc>
                <a:spcPct val="90000"/>
              </a:lnSpc>
              <a:spcBef>
                <a:spcPts val="400"/>
              </a:spcBef>
              <a:spcAft>
                <a:spcPts val="0"/>
              </a:spcAft>
              <a:buSzPts val="750"/>
              <a:buNone/>
              <a:defRPr sz="750"/>
            </a:lvl5pPr>
            <a:lvl6pPr marL="2743200" lvl="5" indent="-228600" algn="l">
              <a:lnSpc>
                <a:spcPct val="90000"/>
              </a:lnSpc>
              <a:spcBef>
                <a:spcPts val="400"/>
              </a:spcBef>
              <a:spcAft>
                <a:spcPts val="0"/>
              </a:spcAft>
              <a:buSzPts val="750"/>
              <a:buNone/>
              <a:defRPr sz="750"/>
            </a:lvl6pPr>
            <a:lvl7pPr marL="3200400" lvl="6" indent="-228600" algn="l">
              <a:lnSpc>
                <a:spcPct val="90000"/>
              </a:lnSpc>
              <a:spcBef>
                <a:spcPts val="400"/>
              </a:spcBef>
              <a:spcAft>
                <a:spcPts val="0"/>
              </a:spcAft>
              <a:buSzPts val="750"/>
              <a:buNone/>
              <a:defRPr sz="750"/>
            </a:lvl7pPr>
            <a:lvl8pPr marL="3657600" lvl="7" indent="-228600" algn="l">
              <a:lnSpc>
                <a:spcPct val="90000"/>
              </a:lnSpc>
              <a:spcBef>
                <a:spcPts val="400"/>
              </a:spcBef>
              <a:spcAft>
                <a:spcPts val="0"/>
              </a:spcAft>
              <a:buSzPts val="750"/>
              <a:buNone/>
              <a:defRPr sz="750"/>
            </a:lvl8pPr>
            <a:lvl9pPr marL="4114800" lvl="8" indent="-228600" algn="l">
              <a:lnSpc>
                <a:spcPct val="90000"/>
              </a:lnSpc>
              <a:spcBef>
                <a:spcPts val="400"/>
              </a:spcBef>
              <a:spcAft>
                <a:spcPts val="400"/>
              </a:spcAft>
              <a:buSzPts val="750"/>
              <a:buNone/>
              <a:defRPr sz="750"/>
            </a:lvl9pPr>
          </a:lstStyle>
          <a:p>
            <a:endParaRPr/>
          </a:p>
        </p:txBody>
      </p:sp>
      <p:sp>
        <p:nvSpPr>
          <p:cNvPr id="77" name="Google Shape;77;p36"/>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6"/>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6"/>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pPr marL="0" lvl="0" indent="0" algn="l" rtl="0">
              <a:spcBef>
                <a:spcPts val="0"/>
              </a:spcBef>
              <a:spcAft>
                <a:spcPts val="0"/>
              </a:spcAft>
              <a:buNone/>
            </a:pPr>
            <a:fld id="{00000000-1234-1234-1234-123412341234}" type="slidenum">
              <a:rPr lang="en-US"/>
              <a:t>‹#›</a:t>
            </a:fld>
            <a:endParaRPr/>
          </a:p>
        </p:txBody>
      </p:sp>
      <p:cxnSp>
        <p:nvCxnSpPr>
          <p:cNvPr id="80" name="Google Shape;80;p36"/>
          <p:cNvCxnSpPr/>
          <p:nvPr/>
        </p:nvCxnSpPr>
        <p:spPr>
          <a:xfrm rot="10800000">
            <a:off x="6290132" y="5264106"/>
            <a:ext cx="0" cy="914400"/>
          </a:xfrm>
          <a:prstGeom prst="straightConnector1">
            <a:avLst/>
          </a:prstGeom>
          <a:noFill/>
          <a:ln w="19050" cap="flat" cmpd="sng">
            <a:solidFill>
              <a:schemeClr val="accent1"/>
            </a:solidFill>
            <a:prstDash val="solid"/>
            <a:round/>
            <a:headEnd type="none" w="sm" len="sm"/>
            <a:tailEnd type="none" w="sm" len="sm"/>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1.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0"/>
        <p:cNvGrpSpPr/>
        <p:nvPr/>
      </p:nvGrpSpPr>
      <p:grpSpPr>
        <a:xfrm>
          <a:off x="0" y="0"/>
          <a:ext cx="0" cy="0"/>
          <a:chOff x="0" y="0"/>
          <a:chExt cx="0" cy="0"/>
        </a:xfrm>
      </p:grpSpPr>
      <p:sp>
        <p:nvSpPr>
          <p:cNvPr id="11" name="Google Shape;11;p19"/>
          <p:cNvSpPr txBox="1">
            <a:spLocks noGrp="1"/>
          </p:cNvSpPr>
          <p:nvPr>
            <p:ph type="title"/>
          </p:nvPr>
        </p:nvSpPr>
        <p:spPr>
          <a:xfrm>
            <a:off x="768096" y="585216"/>
            <a:ext cx="7290054" cy="1499616"/>
          </a:xfrm>
          <a:prstGeom prst="rect">
            <a:avLst/>
          </a:prstGeom>
          <a:noFill/>
          <a:ln>
            <a:noFill/>
          </a:ln>
        </p:spPr>
        <p:txBody>
          <a:bodyPr spcFirstLastPara="1" wrap="square" lIns="91425" tIns="45700" rIns="91425" bIns="45700" anchor="ctr" anchorCtr="0">
            <a:normAutofit/>
          </a:bodyPr>
          <a:lstStyle>
            <a:lvl1pPr marR="0" lvl="0" algn="l" rtl="0">
              <a:lnSpc>
                <a:spcPct val="80000"/>
              </a:lnSpc>
              <a:spcBef>
                <a:spcPts val="0"/>
              </a:spcBef>
              <a:spcAft>
                <a:spcPts val="0"/>
              </a:spcAft>
              <a:buClr>
                <a:srgbClr val="0C0C0C"/>
              </a:buClr>
              <a:buSzPts val="4000"/>
              <a:buFont typeface="Calibri"/>
              <a:buNone/>
              <a:defRPr sz="4000" b="0" i="0" u="none" strike="noStrike" cap="none">
                <a:solidFill>
                  <a:srgbClr val="0C0C0C"/>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9"/>
          <p:cNvSpPr txBox="1">
            <a:spLocks noGrp="1"/>
          </p:cNvSpPr>
          <p:nvPr>
            <p:ph type="body" idx="1"/>
          </p:nvPr>
        </p:nvSpPr>
        <p:spPr>
          <a:xfrm>
            <a:off x="768096" y="2286000"/>
            <a:ext cx="7290055" cy="4023360"/>
          </a:xfrm>
          <a:prstGeom prst="rect">
            <a:avLst/>
          </a:prstGeom>
          <a:noFill/>
          <a:ln>
            <a:noFill/>
          </a:ln>
        </p:spPr>
        <p:txBody>
          <a:bodyPr spcFirstLastPara="1" wrap="square" lIns="45700" tIns="45700" rIns="45700" bIns="45700" anchor="t" anchorCtr="0">
            <a:normAutofit/>
          </a:bodyPr>
          <a:lstStyle>
            <a:lvl1pPr marL="457200" marR="0" lvl="0" indent="-457200" algn="l" rtl="0">
              <a:lnSpc>
                <a:spcPct val="90000"/>
              </a:lnSpc>
              <a:spcBef>
                <a:spcPts val="1200"/>
              </a:spcBef>
              <a:spcAft>
                <a:spcPts val="0"/>
              </a:spcAft>
              <a:buClr>
                <a:schemeClr val="accent1"/>
              </a:buClr>
              <a:buSzPts val="3600"/>
              <a:buFont typeface="Twentieth Century"/>
              <a:buChar char=" "/>
              <a:defRPr sz="36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200"/>
              </a:spcBef>
              <a:spcAft>
                <a:spcPts val="0"/>
              </a:spcAft>
              <a:buClr>
                <a:schemeClr val="accent1"/>
              </a:buClr>
              <a:buSzPts val="2800"/>
              <a:buFont typeface="Noto Sans Symbols"/>
              <a:buChar char="🢝"/>
              <a:defRPr sz="28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400"/>
              </a:spcBef>
              <a:spcAft>
                <a:spcPts val="0"/>
              </a:spcAft>
              <a:buClr>
                <a:schemeClr val="accent1"/>
              </a:buClr>
              <a:buSzPts val="2000"/>
              <a:buFont typeface="Noto Sans Symbols"/>
              <a:buChar char="🢝"/>
              <a:defRPr sz="2000" b="0" i="0" u="none" strike="noStrike" cap="none">
                <a:solidFill>
                  <a:schemeClr val="dk1"/>
                </a:solidFill>
                <a:latin typeface="Calibri"/>
                <a:ea typeface="Calibri"/>
                <a:cs typeface="Calibri"/>
                <a:sym typeface="Calibri"/>
              </a:defRPr>
            </a:lvl5pPr>
            <a:lvl6pPr marL="2743200" marR="0" lvl="5" indent="-304800" algn="l" rtl="0">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Twentieth Century"/>
                <a:ea typeface="Twentieth Century"/>
                <a:cs typeface="Twentieth Century"/>
                <a:sym typeface="Twentieth Century"/>
              </a:defRPr>
            </a:lvl6pPr>
            <a:lvl7pPr marL="3200400" marR="0" lvl="6" indent="-304800" algn="l" rtl="0">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Twentieth Century"/>
                <a:ea typeface="Twentieth Century"/>
                <a:cs typeface="Twentieth Century"/>
                <a:sym typeface="Twentieth Century"/>
              </a:defRPr>
            </a:lvl7pPr>
            <a:lvl8pPr marL="3657600" marR="0" lvl="7" indent="-304800" algn="l" rtl="0">
              <a:lnSpc>
                <a:spcPct val="90000"/>
              </a:lnSpc>
              <a:spcBef>
                <a:spcPts val="400"/>
              </a:spcBef>
              <a:spcAft>
                <a:spcPts val="0"/>
              </a:spcAft>
              <a:buClr>
                <a:schemeClr val="accent1"/>
              </a:buClr>
              <a:buSzPts val="1200"/>
              <a:buFont typeface="Noto Sans Symbols"/>
              <a:buChar char="🢝"/>
              <a:defRPr sz="1200" b="0" i="0" u="none" strike="noStrike" cap="none">
                <a:solidFill>
                  <a:schemeClr val="dk1"/>
                </a:solidFill>
                <a:latin typeface="Twentieth Century"/>
                <a:ea typeface="Twentieth Century"/>
                <a:cs typeface="Twentieth Century"/>
                <a:sym typeface="Twentieth Century"/>
              </a:defRPr>
            </a:lvl8pPr>
            <a:lvl9pPr marL="4114800" marR="0" lvl="8" indent="-304800" algn="l" rtl="0">
              <a:lnSpc>
                <a:spcPct val="90000"/>
              </a:lnSpc>
              <a:spcBef>
                <a:spcPts val="400"/>
              </a:spcBef>
              <a:spcAft>
                <a:spcPts val="400"/>
              </a:spcAft>
              <a:buClr>
                <a:schemeClr val="accent1"/>
              </a:buClr>
              <a:buSzPts val="1200"/>
              <a:buFont typeface="Noto Sans Symbols"/>
              <a:buChar char="🢝"/>
              <a:defRPr sz="1200" b="0" i="0" u="none" strike="noStrike" cap="none">
                <a:solidFill>
                  <a:schemeClr val="dk1"/>
                </a:solidFill>
                <a:latin typeface="Twentieth Century"/>
                <a:ea typeface="Twentieth Century"/>
                <a:cs typeface="Twentieth Century"/>
                <a:sym typeface="Twentieth Century"/>
              </a:defRPr>
            </a:lvl9pPr>
          </a:lstStyle>
          <a:p>
            <a:endParaRPr/>
          </a:p>
        </p:txBody>
      </p:sp>
      <p:sp>
        <p:nvSpPr>
          <p:cNvPr id="13" name="Google Shape;13;p19"/>
          <p:cNvSpPr txBox="1">
            <a:spLocks noGrp="1"/>
          </p:cNvSpPr>
          <p:nvPr>
            <p:ph type="dt" idx="10"/>
          </p:nvPr>
        </p:nvSpPr>
        <p:spPr>
          <a:xfrm>
            <a:off x="768097" y="6470704"/>
            <a:ext cx="1615607" cy="27432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4" name="Google Shape;14;p19"/>
          <p:cNvSpPr txBox="1">
            <a:spLocks noGrp="1"/>
          </p:cNvSpPr>
          <p:nvPr>
            <p:ph type="ftr" idx="11"/>
          </p:nvPr>
        </p:nvSpPr>
        <p:spPr>
          <a:xfrm>
            <a:off x="3632200" y="6470704"/>
            <a:ext cx="4426094" cy="274320"/>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0" i="0" u="none" strike="noStrike" cap="none">
                <a:solidFill>
                  <a:srgbClr val="0C0C0C"/>
                </a:solidFill>
                <a:latin typeface="Twentieth Century"/>
                <a:ea typeface="Twentieth Century"/>
                <a:cs typeface="Twentieth Century"/>
                <a:sym typeface="Twentieth Century"/>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15" name="Google Shape;15;p19"/>
          <p:cNvSpPr txBox="1">
            <a:spLocks noGrp="1"/>
          </p:cNvSpPr>
          <p:nvPr>
            <p:ph type="sldNum" idx="12"/>
          </p:nvPr>
        </p:nvSpPr>
        <p:spPr>
          <a:xfrm>
            <a:off x="8128000" y="6470704"/>
            <a:ext cx="730250" cy="274320"/>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spcBef>
                <a:spcPts val="0"/>
              </a:spcBef>
              <a:spcAft>
                <a:spcPts val="0"/>
              </a:spcAft>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cxnSp>
        <p:nvCxnSpPr>
          <p:cNvPr id="16" name="Google Shape;16;p19"/>
          <p:cNvCxnSpPr/>
          <p:nvPr/>
        </p:nvCxnSpPr>
        <p:spPr>
          <a:xfrm rot="10800000">
            <a:off x="571500" y="826324"/>
            <a:ext cx="0" cy="914400"/>
          </a:xfrm>
          <a:prstGeom prst="straightConnector1">
            <a:avLst/>
          </a:prstGeom>
          <a:noFill/>
          <a:ln w="19050" cap="flat" cmpd="sng">
            <a:solidFill>
              <a:schemeClr val="accent1"/>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4"/>
        <p:cNvGrpSpPr/>
        <p:nvPr/>
      </p:nvGrpSpPr>
      <p:grpSpPr>
        <a:xfrm>
          <a:off x="0" y="0"/>
          <a:ext cx="0" cy="0"/>
          <a:chOff x="0" y="0"/>
          <a:chExt cx="0" cy="0"/>
        </a:xfrm>
      </p:grpSpPr>
      <p:sp>
        <p:nvSpPr>
          <p:cNvPr id="95" name="Google Shape;95;p21"/>
          <p:cNvSpPr txBox="1">
            <a:spLocks noGrp="1"/>
          </p:cNvSpPr>
          <p:nvPr>
            <p:ph type="title"/>
          </p:nvPr>
        </p:nvSpPr>
        <p:spPr>
          <a:xfrm>
            <a:off x="457201" y="274638"/>
            <a:ext cx="8228013" cy="1141412"/>
          </a:xfrm>
          <a:prstGeom prst="rect">
            <a:avLst/>
          </a:prstGeom>
          <a:noFill/>
          <a:ln>
            <a:noFill/>
          </a:ln>
        </p:spPr>
        <p:txBody>
          <a:bodyPr spcFirstLastPara="1" wrap="square" lIns="90000" tIns="46800" rIns="90000" bIns="46800" anchor="ctr" anchorCtr="0">
            <a:noAutofit/>
          </a:bodyPr>
          <a:lstStyle>
            <a:lvl1pPr marR="0" lvl="0"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rgbClr val="000000"/>
                </a:solidFill>
                <a:latin typeface="Calibri"/>
                <a:ea typeface="Calibri"/>
                <a:cs typeface="Calibri"/>
                <a:sym typeface="Calibri"/>
              </a:defRPr>
            </a:lvl5pPr>
            <a:lvl6pPr marR="0" lvl="5"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6pPr>
            <a:lvl7pPr marR="0" lvl="6"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7pPr>
            <a:lvl8pPr marR="0" lvl="7"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8pPr>
            <a:lvl9pPr marR="0" lvl="8" algn="ctr" rtl="0">
              <a:spcBef>
                <a:spcPts val="0"/>
              </a:spcBef>
              <a:spcAft>
                <a:spcPts val="0"/>
              </a:spcAft>
              <a:buSzPts val="1400"/>
              <a:buNone/>
              <a:defRPr sz="3300" b="0" i="0" u="none" strike="noStrike" cap="none">
                <a:solidFill>
                  <a:srgbClr val="000000"/>
                </a:solidFill>
                <a:latin typeface="Open Sans"/>
                <a:ea typeface="Open Sans"/>
                <a:cs typeface="Open Sans"/>
                <a:sym typeface="Open Sans"/>
              </a:defRPr>
            </a:lvl9pPr>
          </a:lstStyle>
          <a:p>
            <a:endParaRPr/>
          </a:p>
        </p:txBody>
      </p:sp>
      <p:sp>
        <p:nvSpPr>
          <p:cNvPr id="96" name="Google Shape;96;p21"/>
          <p:cNvSpPr txBox="1">
            <a:spLocks noGrp="1"/>
          </p:cNvSpPr>
          <p:nvPr>
            <p:ph type="body" idx="1"/>
          </p:nvPr>
        </p:nvSpPr>
        <p:spPr>
          <a:xfrm>
            <a:off x="457201" y="1600202"/>
            <a:ext cx="8228013" cy="4524375"/>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600"/>
              </a:spcBef>
              <a:spcAft>
                <a:spcPts val="0"/>
              </a:spcAft>
              <a:buSzPts val="1400"/>
              <a:buNone/>
              <a:defRPr sz="2700" b="0" i="0" u="none" strike="noStrike" cap="none">
                <a:solidFill>
                  <a:srgbClr val="000000"/>
                </a:solidFill>
                <a:latin typeface="Calibri"/>
                <a:ea typeface="Calibri"/>
                <a:cs typeface="Calibri"/>
                <a:sym typeface="Calibri"/>
              </a:defRPr>
            </a:lvl1pPr>
            <a:lvl2pPr marL="914400" marR="0" lvl="1" indent="-228600" algn="l" rtl="0">
              <a:spcBef>
                <a:spcPts val="525"/>
              </a:spcBef>
              <a:spcAft>
                <a:spcPts val="0"/>
              </a:spcAft>
              <a:buSzPts val="1400"/>
              <a:buNone/>
              <a:defRPr sz="2400" b="0" i="0" u="none" strike="noStrike" cap="none">
                <a:solidFill>
                  <a:srgbClr val="000000"/>
                </a:solidFill>
                <a:latin typeface="Calibri"/>
                <a:ea typeface="Calibri"/>
                <a:cs typeface="Calibri"/>
                <a:sym typeface="Calibri"/>
              </a:defRPr>
            </a:lvl2pPr>
            <a:lvl3pPr marL="1371600" marR="0" lvl="2" indent="-228600" algn="l" rtl="0">
              <a:spcBef>
                <a:spcPts val="450"/>
              </a:spcBef>
              <a:spcAft>
                <a:spcPts val="0"/>
              </a:spcAft>
              <a:buSzPts val="1400"/>
              <a:buNone/>
              <a:defRPr sz="2100" b="0" i="0" u="none" strike="noStrike" cap="none">
                <a:solidFill>
                  <a:srgbClr val="000000"/>
                </a:solidFill>
                <a:latin typeface="Calibri"/>
                <a:ea typeface="Calibri"/>
                <a:cs typeface="Calibri"/>
                <a:sym typeface="Calibri"/>
              </a:defRPr>
            </a:lvl3pPr>
            <a:lvl4pPr marL="1828800" marR="0" lvl="3" indent="-228600" algn="l" rtl="0">
              <a:spcBef>
                <a:spcPts val="375"/>
              </a:spcBef>
              <a:spcAft>
                <a:spcPts val="0"/>
              </a:spcAft>
              <a:buSzPts val="1400"/>
              <a:buNone/>
              <a:defRPr sz="1800" b="0" i="0" u="none" strike="noStrike" cap="none">
                <a:solidFill>
                  <a:srgbClr val="000000"/>
                </a:solidFill>
                <a:latin typeface="Calibri"/>
                <a:ea typeface="Calibri"/>
                <a:cs typeface="Calibri"/>
                <a:sym typeface="Calibri"/>
              </a:defRPr>
            </a:lvl4pPr>
            <a:lvl5pPr marL="2286000" marR="0" lvl="4" indent="-228600" algn="l" rtl="0">
              <a:spcBef>
                <a:spcPts val="375"/>
              </a:spcBef>
              <a:spcAft>
                <a:spcPts val="0"/>
              </a:spcAft>
              <a:buSzPts val="1400"/>
              <a:buNone/>
              <a:defRPr sz="1500" b="0" i="0" u="none" strike="noStrike" cap="none">
                <a:solidFill>
                  <a:srgbClr val="000000"/>
                </a:solidFill>
                <a:latin typeface="Calibri"/>
                <a:ea typeface="Calibri"/>
                <a:cs typeface="Calibri"/>
                <a:sym typeface="Calibri"/>
              </a:defRPr>
            </a:lvl5pPr>
            <a:lvl6pPr marL="2743200" marR="0" lvl="5"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6pPr>
            <a:lvl7pPr marL="3200400" marR="0" lvl="6"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7pPr>
            <a:lvl8pPr marL="3657600" marR="0" lvl="7"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8pPr>
            <a:lvl9pPr marL="4114800" marR="0" lvl="8" indent="-228600" algn="l" rtl="0">
              <a:spcBef>
                <a:spcPts val="375"/>
              </a:spcBef>
              <a:spcAft>
                <a:spcPts val="0"/>
              </a:spcAft>
              <a:buSzPts val="1400"/>
              <a:buNone/>
              <a:defRPr sz="1500" b="0" i="0" u="none" strike="noStrike" cap="none">
                <a:solidFill>
                  <a:srgbClr val="000000"/>
                </a:solidFill>
                <a:latin typeface="Arial"/>
                <a:ea typeface="Arial"/>
                <a:cs typeface="Arial"/>
                <a:sym typeface="Arial"/>
              </a:defRPr>
            </a:lvl9pPr>
          </a:lstStyle>
          <a:p>
            <a:endParaRPr/>
          </a:p>
        </p:txBody>
      </p:sp>
      <p:sp>
        <p:nvSpPr>
          <p:cNvPr id="97" name="Google Shape;97;p21"/>
          <p:cNvSpPr txBox="1"/>
          <p:nvPr/>
        </p:nvSpPr>
        <p:spPr>
          <a:xfrm>
            <a:off x="457200" y="6245225"/>
            <a:ext cx="2133600" cy="476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98" name="Google Shape;98;p21"/>
          <p:cNvSpPr txBox="1"/>
          <p:nvPr/>
        </p:nvSpPr>
        <p:spPr>
          <a:xfrm>
            <a:off x="3124200" y="6245225"/>
            <a:ext cx="2895600" cy="47625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800"/>
              <a:buFont typeface="Times New Roman"/>
              <a:buNone/>
            </a:pPr>
            <a:endParaRPr sz="1800" b="0" i="0" u="none" strike="noStrike" cap="none">
              <a:solidFill>
                <a:schemeClr val="lt1"/>
              </a:solidFill>
              <a:latin typeface="Arial"/>
              <a:ea typeface="Arial"/>
              <a:cs typeface="Arial"/>
              <a:sym typeface="Arial"/>
            </a:endParaRPr>
          </a:p>
        </p:txBody>
      </p:sp>
      <p:sp>
        <p:nvSpPr>
          <p:cNvPr id="99" name="Google Shape;99;p21"/>
          <p:cNvSpPr txBox="1">
            <a:spLocks noGrp="1"/>
          </p:cNvSpPr>
          <p:nvPr>
            <p:ph type="sldNum" idx="12"/>
          </p:nvPr>
        </p:nvSpPr>
        <p:spPr>
          <a:xfrm>
            <a:off x="6553201" y="6245227"/>
            <a:ext cx="2132013" cy="474663"/>
          </a:xfrm>
          <a:prstGeom prst="rect">
            <a:avLst/>
          </a:prstGeom>
          <a:noFill/>
          <a:ln>
            <a:noFill/>
          </a:ln>
        </p:spPr>
        <p:txBody>
          <a:bodyPr spcFirstLastPara="1" wrap="square" lIns="90000" tIns="46800" rIns="90000" bIns="46800" anchor="t" anchorCtr="0">
            <a:noAutofit/>
          </a:bodyPr>
          <a:lstStyle>
            <a:lvl1pPr marL="0" marR="0" lvl="0" indent="0" algn="l" rtl="0">
              <a:spcBef>
                <a:spcPts val="0"/>
              </a:spcBef>
              <a:spcAft>
                <a:spcPts val="0"/>
              </a:spcAft>
              <a:buNone/>
              <a:defRPr sz="1800" b="0" i="0" u="none" strike="noStrike" cap="none">
                <a:solidFill>
                  <a:srgbClr val="000000"/>
                </a:solidFill>
                <a:latin typeface="Arial"/>
                <a:ea typeface="Arial"/>
                <a:cs typeface="Arial"/>
                <a:sym typeface="Arial"/>
              </a:defRPr>
            </a:lvl1pPr>
            <a:lvl2pPr marL="0" marR="0" lvl="1" indent="0" algn="l" rtl="0">
              <a:spcBef>
                <a:spcPts val="0"/>
              </a:spcBef>
              <a:spcAft>
                <a:spcPts val="0"/>
              </a:spcAft>
              <a:buNone/>
              <a:defRPr sz="1800" b="0" i="0" u="none" strike="noStrike" cap="none">
                <a:solidFill>
                  <a:srgbClr val="000000"/>
                </a:solidFill>
                <a:latin typeface="Arial"/>
                <a:ea typeface="Arial"/>
                <a:cs typeface="Arial"/>
                <a:sym typeface="Arial"/>
              </a:defRPr>
            </a:lvl2pPr>
            <a:lvl3pPr marL="0" marR="0" lvl="2" indent="0" algn="l" rtl="0">
              <a:spcBef>
                <a:spcPts val="0"/>
              </a:spcBef>
              <a:spcAft>
                <a:spcPts val="0"/>
              </a:spcAft>
              <a:buNone/>
              <a:defRPr sz="1800" b="0" i="0" u="none" strike="noStrike" cap="none">
                <a:solidFill>
                  <a:srgbClr val="000000"/>
                </a:solidFill>
                <a:latin typeface="Arial"/>
                <a:ea typeface="Arial"/>
                <a:cs typeface="Arial"/>
                <a:sym typeface="Arial"/>
              </a:defRPr>
            </a:lvl3pPr>
            <a:lvl4pPr marL="0" marR="0" lvl="3" indent="0" algn="l" rtl="0">
              <a:spcBef>
                <a:spcPts val="0"/>
              </a:spcBef>
              <a:spcAft>
                <a:spcPts val="0"/>
              </a:spcAft>
              <a:buNone/>
              <a:defRPr sz="1800" b="0" i="0" u="none" strike="noStrike" cap="none">
                <a:solidFill>
                  <a:srgbClr val="000000"/>
                </a:solidFill>
                <a:latin typeface="Arial"/>
                <a:ea typeface="Arial"/>
                <a:cs typeface="Arial"/>
                <a:sym typeface="Arial"/>
              </a:defRPr>
            </a:lvl4pPr>
            <a:lvl5pPr marL="0" marR="0" lvl="4" indent="0" algn="l" rtl="0">
              <a:spcBef>
                <a:spcPts val="0"/>
              </a:spcBef>
              <a:spcAft>
                <a:spcPts val="0"/>
              </a:spcAft>
              <a:buNone/>
              <a:defRPr sz="1800" b="0" i="0" u="none" strike="noStrike" cap="none">
                <a:solidFill>
                  <a:srgbClr val="000000"/>
                </a:solidFill>
                <a:latin typeface="Arial"/>
                <a:ea typeface="Arial"/>
                <a:cs typeface="Arial"/>
                <a:sym typeface="Arial"/>
              </a:defRPr>
            </a:lvl5pPr>
            <a:lvl6pPr marL="0" marR="0" lvl="5" indent="0" algn="l" rtl="0">
              <a:spcBef>
                <a:spcPts val="0"/>
              </a:spcBef>
              <a:spcAft>
                <a:spcPts val="0"/>
              </a:spcAft>
              <a:buNone/>
              <a:defRPr sz="1800" b="0" i="0" u="none" strike="noStrike" cap="none">
                <a:solidFill>
                  <a:srgbClr val="000000"/>
                </a:solidFill>
                <a:latin typeface="Arial"/>
                <a:ea typeface="Arial"/>
                <a:cs typeface="Arial"/>
                <a:sym typeface="Arial"/>
              </a:defRPr>
            </a:lvl6pPr>
            <a:lvl7pPr marL="0" marR="0" lvl="6" indent="0" algn="l" rtl="0">
              <a:spcBef>
                <a:spcPts val="0"/>
              </a:spcBef>
              <a:spcAft>
                <a:spcPts val="0"/>
              </a:spcAft>
              <a:buNone/>
              <a:defRPr sz="1800" b="0" i="0" u="none" strike="noStrike" cap="none">
                <a:solidFill>
                  <a:srgbClr val="000000"/>
                </a:solidFill>
                <a:latin typeface="Arial"/>
                <a:ea typeface="Arial"/>
                <a:cs typeface="Arial"/>
                <a:sym typeface="Arial"/>
              </a:defRPr>
            </a:lvl7pPr>
            <a:lvl8pPr marL="0" marR="0" lvl="7" indent="0" algn="l" rtl="0">
              <a:spcBef>
                <a:spcPts val="0"/>
              </a:spcBef>
              <a:spcAft>
                <a:spcPts val="0"/>
              </a:spcAft>
              <a:buNone/>
              <a:defRPr sz="1800" b="0" i="0" u="none" strike="noStrike" cap="none">
                <a:solidFill>
                  <a:srgbClr val="000000"/>
                </a:solidFill>
                <a:latin typeface="Arial"/>
                <a:ea typeface="Arial"/>
                <a:cs typeface="Arial"/>
                <a:sym typeface="Arial"/>
              </a:defRPr>
            </a:lvl8pPr>
            <a:lvl9pPr marL="0" marR="0" lvl="8" indent="0" algn="l" rtl="0">
              <a:spcBef>
                <a:spcPts val="0"/>
              </a:spcBef>
              <a:spcAft>
                <a:spcPts val="0"/>
              </a:spcAft>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167"/>
        <p:cNvGrpSpPr/>
        <p:nvPr/>
      </p:nvGrpSpPr>
      <p:grpSpPr>
        <a:xfrm>
          <a:off x="0" y="0"/>
          <a:ext cx="0" cy="0"/>
          <a:chOff x="0" y="0"/>
          <a:chExt cx="0" cy="0"/>
        </a:xfrm>
      </p:grpSpPr>
      <p:sp>
        <p:nvSpPr>
          <p:cNvPr id="168" name="Google Shape;168;p27"/>
          <p:cNvSpPr txBox="1">
            <a:spLocks noGrp="1"/>
          </p:cNvSpPr>
          <p:nvPr>
            <p:ph type="title"/>
          </p:nvPr>
        </p:nvSpPr>
        <p:spPr>
          <a:xfrm>
            <a:off x="607500" y="447188"/>
            <a:ext cx="7928999" cy="9704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69" name="Google Shape;169;p27"/>
          <p:cNvSpPr txBox="1">
            <a:spLocks noGrp="1"/>
          </p:cNvSpPr>
          <p:nvPr>
            <p:ph type="body" idx="1"/>
          </p:nvPr>
        </p:nvSpPr>
        <p:spPr>
          <a:xfrm>
            <a:off x="607500" y="2184402"/>
            <a:ext cx="7922464" cy="3674397"/>
          </a:xfrm>
          <a:prstGeom prst="rect">
            <a:avLst/>
          </a:prstGeom>
          <a:noFill/>
          <a:ln>
            <a:noFill/>
          </a:ln>
        </p:spPr>
        <p:txBody>
          <a:bodyPr spcFirstLastPara="1" wrap="square" lIns="91425" tIns="45700" rIns="91425" bIns="45700" anchor="ctr" anchorCtr="0">
            <a:normAutofit/>
          </a:bodyPr>
          <a:lstStyle>
            <a:lvl1pPr marL="457200" marR="0" lvl="0" indent="-361950" algn="l" rtl="0">
              <a:spcBef>
                <a:spcPts val="42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1pPr>
            <a:lvl2pPr marL="914400" marR="0" lvl="1" indent="-361950"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2pPr>
            <a:lvl3pPr marL="1371600" marR="0" lvl="2" indent="-361950"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3pPr>
            <a:lvl4pPr marL="1828800" marR="0" lvl="3" indent="-361950"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4pPr>
            <a:lvl5pPr marL="2286000" marR="0" lvl="4" indent="-361950" algn="l" rtl="0">
              <a:spcBef>
                <a:spcPts val="450"/>
              </a:spcBef>
              <a:spcAft>
                <a:spcPts val="0"/>
              </a:spcAft>
              <a:buClr>
                <a:schemeClr val="accent1"/>
              </a:buClr>
              <a:buSzPts val="2100"/>
              <a:buFont typeface="Noto Sans Symbols"/>
              <a:buChar char="🞆"/>
              <a:defRPr sz="2100" b="0" i="0" u="none" strike="noStrike" cap="none">
                <a:solidFill>
                  <a:srgbClr val="3F3F3F"/>
                </a:solidFill>
                <a:latin typeface="Calibri"/>
                <a:ea typeface="Calibri"/>
                <a:cs typeface="Calibri"/>
                <a:sym typeface="Calibri"/>
              </a:defRPr>
            </a:lvl5pPr>
            <a:lvl6pPr marL="2743200" marR="0" lvl="5" indent="-285750"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6pPr>
            <a:lvl7pPr marL="3200400" marR="0" lvl="6" indent="-285750"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7pPr>
            <a:lvl8pPr marL="3657600" marR="0" lvl="7" indent="-285750" algn="l" rtl="0">
              <a:spcBef>
                <a:spcPts val="450"/>
              </a:spcBef>
              <a:spcAft>
                <a:spcPts val="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8pPr>
            <a:lvl9pPr marL="4114800" marR="0" lvl="8" indent="-285750" algn="l" rtl="0">
              <a:spcBef>
                <a:spcPts val="450"/>
              </a:spcBef>
              <a:spcAft>
                <a:spcPts val="450"/>
              </a:spcAft>
              <a:buClr>
                <a:schemeClr val="accent1"/>
              </a:buClr>
              <a:buSzPts val="900"/>
              <a:buFont typeface="Noto Sans Symbols"/>
              <a:buChar char="🞆"/>
              <a:defRPr sz="900" b="0" i="0" u="none" strike="noStrike" cap="none">
                <a:solidFill>
                  <a:schemeClr val="lt1"/>
                </a:solidFill>
                <a:latin typeface="Calibri"/>
                <a:ea typeface="Calibri"/>
                <a:cs typeface="Calibri"/>
                <a:sym typeface="Calibri"/>
              </a:defRPr>
            </a:lvl9pPr>
          </a:lstStyle>
          <a:p>
            <a:endParaRPr/>
          </a:p>
        </p:txBody>
      </p:sp>
      <p:sp>
        <p:nvSpPr>
          <p:cNvPr id="170" name="Google Shape;170;p27"/>
          <p:cNvSpPr txBox="1">
            <a:spLocks noGrp="1"/>
          </p:cNvSpPr>
          <p:nvPr>
            <p:ph type="ftr" idx="11"/>
          </p:nvPr>
        </p:nvSpPr>
        <p:spPr>
          <a:xfrm>
            <a:off x="338636" y="6041363"/>
            <a:ext cx="6483240" cy="3651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675">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1" name="Google Shape;171;p27"/>
          <p:cNvSpPr txBox="1">
            <a:spLocks noGrp="1"/>
          </p:cNvSpPr>
          <p:nvPr>
            <p:ph type="dt" idx="10"/>
          </p:nvPr>
        </p:nvSpPr>
        <p:spPr>
          <a:xfrm>
            <a:off x="7000969" y="6041363"/>
            <a:ext cx="1007780" cy="365125"/>
          </a:xfrm>
          <a:prstGeom prst="rect">
            <a:avLst/>
          </a:prstGeom>
          <a:noFill/>
          <a:ln>
            <a:noFill/>
          </a:ln>
        </p:spPr>
        <p:txBody>
          <a:bodyPr spcFirstLastPara="1" wrap="square" lIns="91425" tIns="45700" rIns="91425" bIns="45700" anchor="b" anchorCtr="0">
            <a:noAutofit/>
          </a:bodyPr>
          <a:lstStyle>
            <a:lvl1pPr marR="0" lvl="0" algn="r" rtl="0">
              <a:spcBef>
                <a:spcPts val="0"/>
              </a:spcBef>
              <a:spcAft>
                <a:spcPts val="0"/>
              </a:spcAft>
              <a:buSzPts val="1400"/>
              <a:buNone/>
              <a:defRPr sz="675">
                <a:solidFill>
                  <a:schemeClr val="lt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72" name="Google Shape;172;p27"/>
          <p:cNvSpPr txBox="1">
            <a:spLocks noGrp="1"/>
          </p:cNvSpPr>
          <p:nvPr>
            <p:ph type="sldNum" idx="12"/>
          </p:nvPr>
        </p:nvSpPr>
        <p:spPr>
          <a:xfrm>
            <a:off x="8008749" y="5915889"/>
            <a:ext cx="796616" cy="490599"/>
          </a:xfrm>
          <a:prstGeom prst="rect">
            <a:avLst/>
          </a:prstGeom>
          <a:noFill/>
          <a:ln>
            <a:noFill/>
          </a:ln>
        </p:spPr>
        <p:txBody>
          <a:bodyPr spcFirstLastPara="1" wrap="square" lIns="91425" tIns="45700" rIns="91425" bIns="10800" anchor="b" anchorCtr="0">
            <a:noAutofit/>
          </a:bodyPr>
          <a:lstStyle>
            <a:lvl1pPr marL="0" marR="0" lvl="0" indent="0" algn="r" rtl="0">
              <a:spcBef>
                <a:spcPts val="0"/>
              </a:spcBef>
              <a:spcAft>
                <a:spcPts val="0"/>
              </a:spcAft>
              <a:buNone/>
              <a:defRPr sz="1500">
                <a:solidFill>
                  <a:schemeClr val="accent1"/>
                </a:solidFill>
                <a:latin typeface="Arial"/>
                <a:ea typeface="Arial"/>
                <a:cs typeface="Arial"/>
                <a:sym typeface="Arial"/>
              </a:defRPr>
            </a:lvl1pPr>
            <a:lvl2pPr marL="0" marR="0" lvl="1" indent="0" algn="r" rtl="0">
              <a:spcBef>
                <a:spcPts val="0"/>
              </a:spcBef>
              <a:spcAft>
                <a:spcPts val="0"/>
              </a:spcAft>
              <a:buNone/>
              <a:defRPr sz="1500">
                <a:solidFill>
                  <a:schemeClr val="accent1"/>
                </a:solidFill>
                <a:latin typeface="Arial"/>
                <a:ea typeface="Arial"/>
                <a:cs typeface="Arial"/>
                <a:sym typeface="Arial"/>
              </a:defRPr>
            </a:lvl2pPr>
            <a:lvl3pPr marL="0" marR="0" lvl="2" indent="0" algn="r" rtl="0">
              <a:spcBef>
                <a:spcPts val="0"/>
              </a:spcBef>
              <a:spcAft>
                <a:spcPts val="0"/>
              </a:spcAft>
              <a:buNone/>
              <a:defRPr sz="1500">
                <a:solidFill>
                  <a:schemeClr val="accent1"/>
                </a:solidFill>
                <a:latin typeface="Arial"/>
                <a:ea typeface="Arial"/>
                <a:cs typeface="Arial"/>
                <a:sym typeface="Arial"/>
              </a:defRPr>
            </a:lvl3pPr>
            <a:lvl4pPr marL="0" marR="0" lvl="3" indent="0" algn="r" rtl="0">
              <a:spcBef>
                <a:spcPts val="0"/>
              </a:spcBef>
              <a:spcAft>
                <a:spcPts val="0"/>
              </a:spcAft>
              <a:buNone/>
              <a:defRPr sz="1500">
                <a:solidFill>
                  <a:schemeClr val="accent1"/>
                </a:solidFill>
                <a:latin typeface="Arial"/>
                <a:ea typeface="Arial"/>
                <a:cs typeface="Arial"/>
                <a:sym typeface="Arial"/>
              </a:defRPr>
            </a:lvl4pPr>
            <a:lvl5pPr marL="0" marR="0" lvl="4" indent="0" algn="r" rtl="0">
              <a:spcBef>
                <a:spcPts val="0"/>
              </a:spcBef>
              <a:spcAft>
                <a:spcPts val="0"/>
              </a:spcAft>
              <a:buNone/>
              <a:defRPr sz="1500">
                <a:solidFill>
                  <a:schemeClr val="accent1"/>
                </a:solidFill>
                <a:latin typeface="Arial"/>
                <a:ea typeface="Arial"/>
                <a:cs typeface="Arial"/>
                <a:sym typeface="Arial"/>
              </a:defRPr>
            </a:lvl5pPr>
            <a:lvl6pPr marL="0" marR="0" lvl="5" indent="0" algn="r" rtl="0">
              <a:spcBef>
                <a:spcPts val="0"/>
              </a:spcBef>
              <a:spcAft>
                <a:spcPts val="0"/>
              </a:spcAft>
              <a:buNone/>
              <a:defRPr sz="1500">
                <a:solidFill>
                  <a:schemeClr val="accent1"/>
                </a:solidFill>
                <a:latin typeface="Arial"/>
                <a:ea typeface="Arial"/>
                <a:cs typeface="Arial"/>
                <a:sym typeface="Arial"/>
              </a:defRPr>
            </a:lvl6pPr>
            <a:lvl7pPr marL="0" marR="0" lvl="6" indent="0" algn="r" rtl="0">
              <a:spcBef>
                <a:spcPts val="0"/>
              </a:spcBef>
              <a:spcAft>
                <a:spcPts val="0"/>
              </a:spcAft>
              <a:buNone/>
              <a:defRPr sz="1500">
                <a:solidFill>
                  <a:schemeClr val="accent1"/>
                </a:solidFill>
                <a:latin typeface="Arial"/>
                <a:ea typeface="Arial"/>
                <a:cs typeface="Arial"/>
                <a:sym typeface="Arial"/>
              </a:defRPr>
            </a:lvl7pPr>
            <a:lvl8pPr marL="0" marR="0" lvl="7" indent="0" algn="r" rtl="0">
              <a:spcBef>
                <a:spcPts val="0"/>
              </a:spcBef>
              <a:spcAft>
                <a:spcPts val="0"/>
              </a:spcAft>
              <a:buNone/>
              <a:defRPr sz="1500">
                <a:solidFill>
                  <a:schemeClr val="accent1"/>
                </a:solidFill>
                <a:latin typeface="Arial"/>
                <a:ea typeface="Arial"/>
                <a:cs typeface="Arial"/>
                <a:sym typeface="Arial"/>
              </a:defRPr>
            </a:lvl8pPr>
            <a:lvl9pPr marL="0" marR="0" lvl="8" indent="0" algn="r" rtl="0">
              <a:spcBef>
                <a:spcPts val="0"/>
              </a:spcBef>
              <a:spcAft>
                <a:spcPts val="0"/>
              </a:spcAft>
              <a:buNone/>
              <a:defRPr sz="1500">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hyperlink" Target="mailto:tracys@nccoast.org" TargetMode="External"/><Relationship Id="rId4" Type="http://schemas.openxmlformats.org/officeDocument/2006/relationships/hyperlink" Target="mailto:kathleenc@nccoast.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jp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276"/>
        <p:cNvGrpSpPr/>
        <p:nvPr/>
      </p:nvGrpSpPr>
      <p:grpSpPr>
        <a:xfrm>
          <a:off x="0" y="0"/>
          <a:ext cx="0" cy="0"/>
          <a:chOff x="0" y="0"/>
          <a:chExt cx="0" cy="0"/>
        </a:xfrm>
      </p:grpSpPr>
      <p:sp>
        <p:nvSpPr>
          <p:cNvPr id="277" name="Google Shape;277;p1"/>
          <p:cNvSpPr txBox="1">
            <a:spLocks noGrp="1"/>
          </p:cNvSpPr>
          <p:nvPr>
            <p:ph type="title"/>
          </p:nvPr>
        </p:nvSpPr>
        <p:spPr>
          <a:xfrm>
            <a:off x="187960" y="394716"/>
            <a:ext cx="8915400" cy="1091184"/>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0C0C0C"/>
              </a:buClr>
              <a:buSzPts val="3200"/>
              <a:buFont typeface="Calibri"/>
              <a:buNone/>
            </a:pPr>
            <a:r>
              <a:rPr lang="en-US" sz="3200" b="1" cap="none"/>
              <a:t>Stump Sound Watershed Protection Planning </a:t>
            </a:r>
            <a:r>
              <a:rPr lang="en-US" cap="none"/>
              <a:t/>
            </a:r>
            <a:br>
              <a:rPr lang="en-US" cap="none"/>
            </a:br>
            <a:endParaRPr b="1" cap="none"/>
          </a:p>
        </p:txBody>
      </p:sp>
      <p:grpSp>
        <p:nvGrpSpPr>
          <p:cNvPr id="278" name="Google Shape;278;p1"/>
          <p:cNvGrpSpPr/>
          <p:nvPr/>
        </p:nvGrpSpPr>
        <p:grpSpPr>
          <a:xfrm>
            <a:off x="380999" y="5549356"/>
            <a:ext cx="3665092" cy="970623"/>
            <a:chOff x="142875" y="5964656"/>
            <a:chExt cx="3629025" cy="926960"/>
          </a:xfrm>
        </p:grpSpPr>
        <p:pic>
          <p:nvPicPr>
            <p:cNvPr id="279" name="Google Shape;279;p1"/>
            <p:cNvPicPr preferRelativeResize="0"/>
            <p:nvPr/>
          </p:nvPicPr>
          <p:blipFill rotWithShape="1">
            <a:blip r:embed="rId3">
              <a:alphaModFix/>
            </a:blip>
            <a:srcRect/>
            <a:stretch/>
          </p:blipFill>
          <p:spPr>
            <a:xfrm>
              <a:off x="142875" y="6141714"/>
              <a:ext cx="1730645" cy="629326"/>
            </a:xfrm>
            <a:prstGeom prst="rect">
              <a:avLst/>
            </a:prstGeom>
            <a:noFill/>
            <a:ln>
              <a:noFill/>
            </a:ln>
          </p:spPr>
        </p:pic>
        <p:pic>
          <p:nvPicPr>
            <p:cNvPr id="280" name="Google Shape;280;p1"/>
            <p:cNvPicPr preferRelativeResize="0"/>
            <p:nvPr/>
          </p:nvPicPr>
          <p:blipFill rotWithShape="1">
            <a:blip r:embed="rId4">
              <a:alphaModFix/>
            </a:blip>
            <a:srcRect/>
            <a:stretch/>
          </p:blipFill>
          <p:spPr>
            <a:xfrm>
              <a:off x="2330132" y="5964656"/>
              <a:ext cx="1215419" cy="926960"/>
            </a:xfrm>
            <a:prstGeom prst="rect">
              <a:avLst/>
            </a:prstGeom>
            <a:noFill/>
            <a:ln>
              <a:noFill/>
            </a:ln>
          </p:spPr>
        </p:pic>
        <p:cxnSp>
          <p:nvCxnSpPr>
            <p:cNvPr id="281" name="Google Shape;281;p1"/>
            <p:cNvCxnSpPr/>
            <p:nvPr/>
          </p:nvCxnSpPr>
          <p:spPr>
            <a:xfrm>
              <a:off x="2104580" y="6141714"/>
              <a:ext cx="0" cy="685800"/>
            </a:xfrm>
            <a:prstGeom prst="straightConnector1">
              <a:avLst/>
            </a:prstGeom>
            <a:noFill/>
            <a:ln w="57150" cap="flat" cmpd="sng">
              <a:solidFill>
                <a:srgbClr val="002060"/>
              </a:solidFill>
              <a:prstDash val="solid"/>
              <a:round/>
              <a:headEnd type="none" w="sm" len="sm"/>
              <a:tailEnd type="none" w="sm" len="sm"/>
            </a:ln>
          </p:spPr>
        </p:cxnSp>
        <p:cxnSp>
          <p:nvCxnSpPr>
            <p:cNvPr id="282" name="Google Shape;282;p1"/>
            <p:cNvCxnSpPr/>
            <p:nvPr/>
          </p:nvCxnSpPr>
          <p:spPr>
            <a:xfrm>
              <a:off x="3771900" y="6085239"/>
              <a:ext cx="0" cy="685800"/>
            </a:xfrm>
            <a:prstGeom prst="straightConnector1">
              <a:avLst/>
            </a:prstGeom>
            <a:noFill/>
            <a:ln w="57150" cap="flat" cmpd="sng">
              <a:solidFill>
                <a:srgbClr val="002060"/>
              </a:solidFill>
              <a:prstDash val="solid"/>
              <a:round/>
              <a:headEnd type="none" w="sm" len="sm"/>
              <a:tailEnd type="none" w="sm" len="sm"/>
            </a:ln>
          </p:spPr>
        </p:cxnSp>
      </p:grpSp>
      <p:sp>
        <p:nvSpPr>
          <p:cNvPr id="283" name="Google Shape;283;p1"/>
          <p:cNvSpPr txBox="1"/>
          <p:nvPr/>
        </p:nvSpPr>
        <p:spPr>
          <a:xfrm>
            <a:off x="4425950" y="5319256"/>
            <a:ext cx="4305300"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0" i="0" u="none" strike="noStrike" cap="none">
                <a:solidFill>
                  <a:schemeClr val="dk1"/>
                </a:solidFill>
                <a:latin typeface="Arial"/>
                <a:ea typeface="Arial"/>
                <a:cs typeface="Arial"/>
                <a:sym typeface="Arial"/>
              </a:rPr>
              <a:t>This watershed planning effort is made possible through generous funding from the NC Land and Water Fund</a:t>
            </a:r>
            <a:endParaRPr sz="1600" b="0" i="0" u="none" strike="noStrike" cap="none">
              <a:solidFill>
                <a:schemeClr val="dk1"/>
              </a:solidFill>
              <a:latin typeface="Arial"/>
              <a:ea typeface="Arial"/>
              <a:cs typeface="Arial"/>
              <a:sym typeface="Arial"/>
            </a:endParaRPr>
          </a:p>
        </p:txBody>
      </p:sp>
      <p:pic>
        <p:nvPicPr>
          <p:cNvPr id="284" name="Google Shape;284;p1"/>
          <p:cNvPicPr preferRelativeResize="0"/>
          <p:nvPr/>
        </p:nvPicPr>
        <p:blipFill rotWithShape="1">
          <a:blip r:embed="rId5">
            <a:alphaModFix/>
          </a:blip>
          <a:srcRect/>
          <a:stretch/>
        </p:blipFill>
        <p:spPr>
          <a:xfrm>
            <a:off x="380998" y="1148714"/>
            <a:ext cx="3352801" cy="2514601"/>
          </a:xfrm>
          <a:prstGeom prst="rect">
            <a:avLst/>
          </a:prstGeom>
          <a:noFill/>
          <a:ln w="25400" cap="flat" cmpd="sng">
            <a:solidFill>
              <a:schemeClr val="dk1"/>
            </a:solidFill>
            <a:prstDash val="solid"/>
            <a:round/>
            <a:headEnd type="none" w="sm" len="sm"/>
            <a:tailEnd type="none" w="sm" len="sm"/>
          </a:ln>
        </p:spPr>
      </p:pic>
      <p:pic>
        <p:nvPicPr>
          <p:cNvPr id="285" name="Google Shape;285;p1"/>
          <p:cNvPicPr preferRelativeResize="0"/>
          <p:nvPr/>
        </p:nvPicPr>
        <p:blipFill rotWithShape="1">
          <a:blip r:embed="rId6">
            <a:alphaModFix/>
          </a:blip>
          <a:srcRect/>
          <a:stretch/>
        </p:blipFill>
        <p:spPr>
          <a:xfrm>
            <a:off x="4035931" y="1394766"/>
            <a:ext cx="4876800" cy="3657600"/>
          </a:xfrm>
          <a:prstGeom prst="rect">
            <a:avLst/>
          </a:prstGeom>
          <a:noFill/>
          <a:ln w="25400" cap="flat" cmpd="sng">
            <a:solidFill>
              <a:schemeClr val="dk1"/>
            </a:solidFill>
            <a:prstDash val="solid"/>
            <a:round/>
            <a:headEnd type="none" w="sm" len="sm"/>
            <a:tailEnd type="none" w="sm" len="sm"/>
          </a:ln>
        </p:spPr>
      </p:pic>
      <p:pic>
        <p:nvPicPr>
          <p:cNvPr id="286" name="Google Shape;286;p1"/>
          <p:cNvPicPr preferRelativeResize="0"/>
          <p:nvPr/>
        </p:nvPicPr>
        <p:blipFill rotWithShape="1">
          <a:blip r:embed="rId7">
            <a:alphaModFix/>
          </a:blip>
          <a:srcRect/>
          <a:stretch/>
        </p:blipFill>
        <p:spPr>
          <a:xfrm>
            <a:off x="994318" y="3614663"/>
            <a:ext cx="2269051" cy="1899133"/>
          </a:xfrm>
          <a:prstGeom prst="rect">
            <a:avLst/>
          </a:prstGeom>
          <a:noFill/>
          <a:ln w="25400" cap="flat" cmpd="sng">
            <a:solidFill>
              <a:schemeClr val="dk1"/>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396"/>
        <p:cNvGrpSpPr/>
        <p:nvPr/>
      </p:nvGrpSpPr>
      <p:grpSpPr>
        <a:xfrm>
          <a:off x="0" y="0"/>
          <a:ext cx="0" cy="0"/>
          <a:chOff x="0" y="0"/>
          <a:chExt cx="0" cy="0"/>
        </a:xfrm>
      </p:grpSpPr>
      <p:sp>
        <p:nvSpPr>
          <p:cNvPr id="397" name="Google Shape;397;p10"/>
          <p:cNvSpPr/>
          <p:nvPr/>
        </p:nvSpPr>
        <p:spPr>
          <a:xfrm>
            <a:off x="564074" y="2396302"/>
            <a:ext cx="4038600" cy="4114800"/>
          </a:xfrm>
          <a:prstGeom prst="rect">
            <a:avLst/>
          </a:prstGeom>
          <a:noFill/>
          <a:ln>
            <a:noFill/>
          </a:ln>
        </p:spPr>
        <p:txBody>
          <a:bodyPr spcFirstLastPara="1" wrap="square" lIns="90000" tIns="46800" rIns="90000" bIns="46800" anchor="t" anchorCtr="0">
            <a:noAutofit/>
          </a:bodyPr>
          <a:lstStyle/>
          <a:p>
            <a:pPr marL="741363" marR="0" lvl="1" indent="-284163" algn="l" rtl="0">
              <a:lnSpc>
                <a:spcPct val="9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341313" marR="0" lvl="0" indent="-341313" algn="l" rtl="0">
              <a:lnSpc>
                <a:spcPct val="90000"/>
              </a:lnSpc>
              <a:spcBef>
                <a:spcPts val="50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98" name="Google Shape;398;p10"/>
          <p:cNvSpPr/>
          <p:nvPr/>
        </p:nvSpPr>
        <p:spPr>
          <a:xfrm>
            <a:off x="381000" y="1905000"/>
            <a:ext cx="8534400" cy="2286000"/>
          </a:xfrm>
          <a:prstGeom prst="rect">
            <a:avLst/>
          </a:prstGeom>
          <a:noFill/>
          <a:ln>
            <a:noFill/>
          </a:ln>
        </p:spPr>
        <p:txBody>
          <a:bodyPr spcFirstLastPara="1" wrap="square" lIns="90000" tIns="46800" rIns="90000" bIns="46800" anchor="t" anchorCtr="0">
            <a:noAutofit/>
          </a:bodyPr>
          <a:lstStyle/>
          <a:p>
            <a:pPr marL="341313" marR="0" lvl="0" indent="-341313"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p:txBody>
      </p:sp>
      <p:sp>
        <p:nvSpPr>
          <p:cNvPr id="399" name="Google Shape;399;p10"/>
          <p:cNvSpPr txBox="1"/>
          <p:nvPr/>
        </p:nvSpPr>
        <p:spPr>
          <a:xfrm>
            <a:off x="228599" y="666175"/>
            <a:ext cx="4739400" cy="50487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948C"/>
              </a:buClr>
              <a:buSzPts val="1800"/>
              <a:buFont typeface="Arial"/>
              <a:buChar char="•"/>
            </a:pPr>
            <a:r>
              <a:rPr lang="en-US" sz="1800" b="0" i="0" u="none" strike="noStrike" cap="none">
                <a:solidFill>
                  <a:srgbClr val="000000"/>
                </a:solidFill>
                <a:latin typeface="Calibri"/>
                <a:ea typeface="Calibri"/>
                <a:cs typeface="Calibri"/>
                <a:sym typeface="Calibri"/>
              </a:rPr>
              <a:t>“</a:t>
            </a:r>
            <a:r>
              <a:rPr lang="en-US" sz="1800">
                <a:latin typeface="Calibri"/>
                <a:ea typeface="Calibri"/>
                <a:cs typeface="Calibri"/>
                <a:sym typeface="Calibri"/>
              </a:rPr>
              <a:t>T</a:t>
            </a:r>
            <a:r>
              <a:rPr lang="en-US" sz="1800" b="0" i="0" u="none" strike="noStrike" cap="none">
                <a:solidFill>
                  <a:srgbClr val="000000"/>
                </a:solidFill>
                <a:latin typeface="Calibri"/>
                <a:ea typeface="Calibri"/>
                <a:cs typeface="Calibri"/>
                <a:sym typeface="Calibri"/>
              </a:rPr>
              <a:t>urn back the clock” on</a:t>
            </a:r>
            <a:r>
              <a:rPr lang="en-US" sz="1800">
                <a:latin typeface="Calibri"/>
                <a:ea typeface="Calibri"/>
                <a:cs typeface="Calibri"/>
                <a:sym typeface="Calibri"/>
              </a:rPr>
              <a:t> </a:t>
            </a:r>
            <a:r>
              <a:rPr lang="en-US" sz="1800" b="0" i="0" u="none" strike="noStrike" cap="none">
                <a:solidFill>
                  <a:srgbClr val="000000"/>
                </a:solidFill>
                <a:latin typeface="Calibri"/>
                <a:ea typeface="Calibri"/>
                <a:cs typeface="Calibri"/>
                <a:sym typeface="Calibri"/>
              </a:rPr>
              <a:t> pollution</a:t>
            </a:r>
            <a:endParaRPr/>
          </a:p>
          <a:p>
            <a:pPr marL="457200" marR="0" lvl="0" indent="-457200" algn="l" rtl="0">
              <a:lnSpc>
                <a:spcPct val="100000"/>
              </a:lnSpc>
              <a:spcBef>
                <a:spcPts val="2400"/>
              </a:spcBef>
              <a:spcAft>
                <a:spcPts val="0"/>
              </a:spcAft>
              <a:buClr>
                <a:srgbClr val="00948C"/>
              </a:buClr>
              <a:buSzPts val="1800"/>
              <a:buFont typeface="Arial"/>
              <a:buChar char="•"/>
            </a:pPr>
            <a:r>
              <a:rPr lang="en-US" sz="1800">
                <a:solidFill>
                  <a:srgbClr val="000000"/>
                </a:solidFill>
                <a:latin typeface="Calibri"/>
                <a:ea typeface="Calibri"/>
                <a:cs typeface="Calibri"/>
                <a:sym typeface="Calibri"/>
              </a:rPr>
              <a:t>Preserve historic uses and culture</a:t>
            </a:r>
            <a:endParaRPr sz="1800">
              <a:solidFill>
                <a:srgbClr val="000000"/>
              </a:solidFill>
              <a:latin typeface="Calibri"/>
              <a:ea typeface="Calibri"/>
              <a:cs typeface="Calibri"/>
              <a:sym typeface="Calibri"/>
            </a:endParaRPr>
          </a:p>
          <a:p>
            <a:pPr marL="457200" marR="0" lvl="0" indent="-457200" algn="l" rtl="0">
              <a:lnSpc>
                <a:spcPct val="100000"/>
              </a:lnSpc>
              <a:spcBef>
                <a:spcPts val="2400"/>
              </a:spcBef>
              <a:spcAft>
                <a:spcPts val="0"/>
              </a:spcAft>
              <a:buClr>
                <a:srgbClr val="00948C"/>
              </a:buClr>
              <a:buSzPts val="1800"/>
              <a:buFont typeface="Arial"/>
              <a:buChar char="•"/>
            </a:pPr>
            <a:r>
              <a:rPr lang="en-US" sz="1800">
                <a:latin typeface="Calibri"/>
                <a:ea typeface="Calibri"/>
                <a:cs typeface="Calibri"/>
                <a:sym typeface="Calibri"/>
              </a:rPr>
              <a:t>Protects </a:t>
            </a:r>
            <a:r>
              <a:rPr lang="en-US" sz="1800">
                <a:solidFill>
                  <a:srgbClr val="000000"/>
                </a:solidFill>
                <a:latin typeface="Calibri"/>
                <a:ea typeface="Calibri"/>
                <a:cs typeface="Calibri"/>
                <a:sym typeface="Calibri"/>
              </a:rPr>
              <a:t> property values</a:t>
            </a:r>
            <a:endParaRPr sz="1800" b="0" i="0" u="none" strike="noStrike" cap="none">
              <a:solidFill>
                <a:srgbClr val="000000"/>
              </a:solidFill>
              <a:latin typeface="Calibri"/>
              <a:ea typeface="Calibri"/>
              <a:cs typeface="Calibri"/>
              <a:sym typeface="Calibri"/>
            </a:endParaRPr>
          </a:p>
          <a:p>
            <a:pPr marL="457200" marR="0" lvl="0" indent="-457200" algn="l" rtl="0">
              <a:lnSpc>
                <a:spcPct val="100000"/>
              </a:lnSpc>
              <a:spcBef>
                <a:spcPts val="2400"/>
              </a:spcBef>
              <a:spcAft>
                <a:spcPts val="0"/>
              </a:spcAft>
              <a:buClr>
                <a:srgbClr val="00948C"/>
              </a:buClr>
              <a:buSzPts val="1800"/>
              <a:buFont typeface="Arial"/>
              <a:buChar char="•"/>
            </a:pPr>
            <a:r>
              <a:rPr lang="en-US" sz="1800" b="0" i="0" u="none" strike="noStrike" cap="none">
                <a:solidFill>
                  <a:srgbClr val="000000"/>
                </a:solidFill>
                <a:latin typeface="Calibri"/>
                <a:ea typeface="Calibri"/>
                <a:cs typeface="Calibri"/>
                <a:sym typeface="Calibri"/>
              </a:rPr>
              <a:t>Reduce instances of flooding</a:t>
            </a:r>
            <a:endParaRPr/>
          </a:p>
          <a:p>
            <a:pPr marL="457200" marR="0" lvl="0" indent="-457200" algn="l" rtl="0">
              <a:lnSpc>
                <a:spcPct val="100000"/>
              </a:lnSpc>
              <a:spcBef>
                <a:spcPts val="2400"/>
              </a:spcBef>
              <a:spcAft>
                <a:spcPts val="0"/>
              </a:spcAft>
              <a:buClr>
                <a:srgbClr val="00948C"/>
              </a:buClr>
              <a:buSzPts val="1800"/>
              <a:buFont typeface="Arial"/>
              <a:buChar char="•"/>
            </a:pPr>
            <a:r>
              <a:rPr lang="en-US" sz="1800" b="0" i="0" u="none" strike="noStrike" cap="none">
                <a:solidFill>
                  <a:srgbClr val="000000"/>
                </a:solidFill>
                <a:latin typeface="Calibri"/>
                <a:ea typeface="Calibri"/>
                <a:cs typeface="Calibri"/>
                <a:sym typeface="Calibri"/>
              </a:rPr>
              <a:t>Align future capital improvements with stormwater retrofits</a:t>
            </a:r>
            <a:endParaRPr/>
          </a:p>
          <a:p>
            <a:pPr marL="457200" marR="0" lvl="0" indent="-457200" algn="l" rtl="0">
              <a:lnSpc>
                <a:spcPct val="100000"/>
              </a:lnSpc>
              <a:spcBef>
                <a:spcPts val="2400"/>
              </a:spcBef>
              <a:spcAft>
                <a:spcPts val="0"/>
              </a:spcAft>
              <a:buClr>
                <a:srgbClr val="00948C"/>
              </a:buClr>
              <a:buSzPts val="1800"/>
              <a:buFont typeface="Arial"/>
              <a:buChar char="•"/>
            </a:pPr>
            <a:r>
              <a:rPr lang="en-US" sz="1800" b="0" i="0" u="none" strike="noStrike" cap="none">
                <a:solidFill>
                  <a:srgbClr val="000000"/>
                </a:solidFill>
                <a:latin typeface="Calibri"/>
                <a:ea typeface="Calibri"/>
                <a:cs typeface="Calibri"/>
                <a:sym typeface="Calibri"/>
              </a:rPr>
              <a:t>Increase community awareness and pride</a:t>
            </a:r>
            <a:endParaRPr/>
          </a:p>
          <a:p>
            <a:pPr marL="457200" marR="0" lvl="0" indent="-457200" algn="l" rtl="0">
              <a:lnSpc>
                <a:spcPct val="100000"/>
              </a:lnSpc>
              <a:spcBef>
                <a:spcPts val="2400"/>
              </a:spcBef>
              <a:spcAft>
                <a:spcPts val="0"/>
              </a:spcAft>
              <a:buClr>
                <a:srgbClr val="00948C"/>
              </a:buClr>
              <a:buSzPts val="1800"/>
              <a:buFont typeface="Arial"/>
              <a:buChar char="•"/>
            </a:pPr>
            <a:r>
              <a:rPr lang="en-US" sz="1800" b="0" i="0" u="none" strike="noStrike" cap="none">
                <a:solidFill>
                  <a:srgbClr val="000000"/>
                </a:solidFill>
                <a:latin typeface="Calibri"/>
                <a:ea typeface="Calibri"/>
                <a:cs typeface="Calibri"/>
                <a:sym typeface="Calibri"/>
              </a:rPr>
              <a:t>Position counties and towns for funding opportunities</a:t>
            </a:r>
            <a:endParaRPr/>
          </a:p>
          <a:p>
            <a:pPr marL="457200" marR="0" lvl="0" indent="-330200" algn="l" rtl="0">
              <a:lnSpc>
                <a:spcPct val="100000"/>
              </a:lnSpc>
              <a:spcBef>
                <a:spcPts val="2400"/>
              </a:spcBef>
              <a:spcAft>
                <a:spcPts val="0"/>
              </a:spcAft>
              <a:buClr>
                <a:srgbClr val="000000"/>
              </a:buClr>
              <a:buSzPts val="2000"/>
              <a:buFont typeface="Arial"/>
              <a:buNone/>
            </a:pPr>
            <a:endParaRPr sz="2000" b="0" i="0" u="none" strike="noStrike" cap="none">
              <a:solidFill>
                <a:srgbClr val="000000"/>
              </a:solidFill>
              <a:latin typeface="Calibri"/>
              <a:ea typeface="Calibri"/>
              <a:cs typeface="Calibri"/>
              <a:sym typeface="Calibri"/>
            </a:endParaRPr>
          </a:p>
        </p:txBody>
      </p:sp>
      <p:sp>
        <p:nvSpPr>
          <p:cNvPr id="400" name="Google Shape;400;p10"/>
          <p:cNvSpPr txBox="1"/>
          <p:nvPr/>
        </p:nvSpPr>
        <p:spPr>
          <a:xfrm>
            <a:off x="228600" y="292080"/>
            <a:ext cx="8839200" cy="374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rgbClr val="0C0C0C"/>
              </a:buClr>
              <a:buSzPts val="3200"/>
              <a:buFont typeface="Calibri"/>
              <a:buNone/>
            </a:pPr>
            <a:r>
              <a:rPr lang="en-US" sz="2600" b="1">
                <a:solidFill>
                  <a:srgbClr val="0C0C0C"/>
                </a:solidFill>
                <a:latin typeface="Calibri"/>
                <a:ea typeface="Calibri"/>
                <a:cs typeface="Calibri"/>
                <a:sym typeface="Calibri"/>
              </a:rPr>
              <a:t>Why Do a </a:t>
            </a:r>
            <a:r>
              <a:rPr lang="en-US" sz="2600" b="1" i="0" u="none" strike="noStrike" cap="none">
                <a:solidFill>
                  <a:srgbClr val="0C0C0C"/>
                </a:solidFill>
                <a:latin typeface="Calibri"/>
                <a:ea typeface="Calibri"/>
                <a:cs typeface="Calibri"/>
                <a:sym typeface="Calibri"/>
              </a:rPr>
              <a:t> Watershed </a:t>
            </a:r>
            <a:r>
              <a:rPr lang="en-US" sz="2600" b="1" cap="none">
                <a:solidFill>
                  <a:srgbClr val="0C0C0C"/>
                </a:solidFill>
                <a:latin typeface="Calibri"/>
                <a:ea typeface="Calibri"/>
                <a:cs typeface="Calibri"/>
                <a:sym typeface="Calibri"/>
              </a:rPr>
              <a:t>Protection </a:t>
            </a:r>
            <a:r>
              <a:rPr lang="en-US" sz="2600" b="1" i="0" u="none" strike="noStrike" cap="none">
                <a:solidFill>
                  <a:srgbClr val="0C0C0C"/>
                </a:solidFill>
                <a:latin typeface="Calibri"/>
                <a:ea typeface="Calibri"/>
                <a:cs typeface="Calibri"/>
                <a:sym typeface="Calibri"/>
              </a:rPr>
              <a:t>Plan for Stump Sound</a:t>
            </a:r>
            <a:r>
              <a:rPr lang="en-US" sz="2600" b="1">
                <a:solidFill>
                  <a:srgbClr val="0C0C0C"/>
                </a:solidFill>
                <a:latin typeface="Calibri"/>
                <a:ea typeface="Calibri"/>
                <a:cs typeface="Calibri"/>
                <a:sym typeface="Calibri"/>
              </a:rPr>
              <a:t>?</a:t>
            </a:r>
            <a:endParaRPr sz="2600" b="1" i="0" u="none" strike="noStrike" cap="none">
              <a:solidFill>
                <a:srgbClr val="0C0C0C"/>
              </a:solidFill>
              <a:latin typeface="Calibri"/>
              <a:ea typeface="Calibri"/>
              <a:cs typeface="Calibri"/>
              <a:sym typeface="Calibri"/>
            </a:endParaRPr>
          </a:p>
        </p:txBody>
      </p:sp>
      <p:pic>
        <p:nvPicPr>
          <p:cNvPr id="401" name="Google Shape;401;p10"/>
          <p:cNvPicPr preferRelativeResize="0"/>
          <p:nvPr/>
        </p:nvPicPr>
        <p:blipFill rotWithShape="1">
          <a:blip r:embed="rId3">
            <a:alphaModFix/>
          </a:blip>
          <a:srcRect/>
          <a:stretch/>
        </p:blipFill>
        <p:spPr>
          <a:xfrm>
            <a:off x="5717279" y="3869512"/>
            <a:ext cx="2809934" cy="2384830"/>
          </a:xfrm>
          <a:prstGeom prst="rect">
            <a:avLst/>
          </a:prstGeom>
          <a:noFill/>
          <a:ln>
            <a:noFill/>
          </a:ln>
        </p:spPr>
      </p:pic>
      <p:pic>
        <p:nvPicPr>
          <p:cNvPr id="402" name="Google Shape;402;p10"/>
          <p:cNvPicPr preferRelativeResize="0"/>
          <p:nvPr/>
        </p:nvPicPr>
        <p:blipFill rotWithShape="1">
          <a:blip r:embed="rId4">
            <a:alphaModFix/>
          </a:blip>
          <a:srcRect/>
          <a:stretch/>
        </p:blipFill>
        <p:spPr>
          <a:xfrm>
            <a:off x="4968022" y="1139644"/>
            <a:ext cx="3764683" cy="2509788"/>
          </a:xfrm>
          <a:prstGeom prst="rect">
            <a:avLst/>
          </a:prstGeom>
          <a:noFill/>
          <a:ln>
            <a:noFill/>
          </a:ln>
        </p:spPr>
      </p:pic>
      <p:pic>
        <p:nvPicPr>
          <p:cNvPr id="403" name="Google Shape;403;p10"/>
          <p:cNvPicPr preferRelativeResize="0"/>
          <p:nvPr/>
        </p:nvPicPr>
        <p:blipFill rotWithShape="1">
          <a:blip r:embed="rId5">
            <a:alphaModFix/>
          </a:blip>
          <a:srcRect/>
          <a:stretch/>
        </p:blipFill>
        <p:spPr>
          <a:xfrm>
            <a:off x="3438947" y="4809105"/>
            <a:ext cx="2213393" cy="1660045"/>
          </a:xfrm>
          <a:prstGeom prst="rect">
            <a:avLst/>
          </a:prstGeom>
          <a:noFill/>
          <a:ln>
            <a:noFill/>
          </a:ln>
        </p:spPr>
      </p:pic>
      <p:pic>
        <p:nvPicPr>
          <p:cNvPr id="404" name="Google Shape;404;p10"/>
          <p:cNvPicPr preferRelativeResize="0"/>
          <p:nvPr/>
        </p:nvPicPr>
        <p:blipFill rotWithShape="1">
          <a:blip r:embed="rId6">
            <a:alphaModFix/>
          </a:blip>
          <a:srcRect/>
          <a:stretch/>
        </p:blipFill>
        <p:spPr>
          <a:xfrm>
            <a:off x="789351" y="5061927"/>
            <a:ext cx="2182180" cy="1461781"/>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409"/>
        <p:cNvGrpSpPr/>
        <p:nvPr/>
      </p:nvGrpSpPr>
      <p:grpSpPr>
        <a:xfrm>
          <a:off x="0" y="0"/>
          <a:ext cx="0" cy="0"/>
          <a:chOff x="0" y="0"/>
          <a:chExt cx="0" cy="0"/>
        </a:xfrm>
      </p:grpSpPr>
      <p:sp>
        <p:nvSpPr>
          <p:cNvPr id="410" name="Google Shape;410;p11"/>
          <p:cNvSpPr txBox="1">
            <a:spLocks noGrp="1"/>
          </p:cNvSpPr>
          <p:nvPr>
            <p:ph type="title"/>
          </p:nvPr>
        </p:nvSpPr>
        <p:spPr>
          <a:xfrm>
            <a:off x="72777" y="457200"/>
            <a:ext cx="5954057" cy="1219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80000"/>
              </a:lnSpc>
              <a:spcBef>
                <a:spcPts val="0"/>
              </a:spcBef>
              <a:spcAft>
                <a:spcPts val="0"/>
              </a:spcAft>
              <a:buClr>
                <a:srgbClr val="0C0C0C"/>
              </a:buClr>
              <a:buSzPct val="100000"/>
              <a:buFont typeface="Calibri"/>
              <a:buNone/>
            </a:pPr>
            <a:r>
              <a:rPr lang="en-US" b="1" cap="none"/>
              <a:t>How Can We Better Protect  Stump Sound?</a:t>
            </a:r>
            <a:r>
              <a:rPr lang="en-US" cap="none"/>
              <a:t/>
            </a:r>
            <a:br>
              <a:rPr lang="en-US" cap="none"/>
            </a:br>
            <a:endParaRPr cap="none"/>
          </a:p>
        </p:txBody>
      </p:sp>
      <p:sp>
        <p:nvSpPr>
          <p:cNvPr id="411" name="Google Shape;411;p11"/>
          <p:cNvSpPr/>
          <p:nvPr/>
        </p:nvSpPr>
        <p:spPr>
          <a:xfrm>
            <a:off x="457200" y="1828800"/>
            <a:ext cx="6285914" cy="440120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Mimic natural hydrology  in urban </a:t>
            </a:r>
            <a:r>
              <a:rPr lang="en-US" sz="2000" i="1" dirty="0">
                <a:solidFill>
                  <a:srgbClr val="000000"/>
                </a:solidFill>
                <a:latin typeface="Calibri"/>
                <a:ea typeface="Calibri"/>
                <a:cs typeface="Calibri"/>
                <a:sym typeface="Calibri"/>
              </a:rPr>
              <a:t>and</a:t>
            </a:r>
            <a:r>
              <a:rPr lang="en-US" sz="2000" dirty="0">
                <a:solidFill>
                  <a:srgbClr val="000000"/>
                </a:solidFill>
                <a:latin typeface="Calibri"/>
                <a:ea typeface="Calibri"/>
                <a:cs typeface="Calibri"/>
                <a:sym typeface="Calibri"/>
              </a:rPr>
              <a:t> rural landscapes</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Replace conventional </a:t>
            </a:r>
            <a:r>
              <a:rPr lang="en-US" sz="2000" dirty="0" err="1">
                <a:solidFill>
                  <a:srgbClr val="000000"/>
                </a:solidFill>
                <a:latin typeface="Calibri"/>
                <a:ea typeface="Calibri"/>
                <a:cs typeface="Calibri"/>
                <a:sym typeface="Calibri"/>
              </a:rPr>
              <a:t>stormwater</a:t>
            </a:r>
            <a:r>
              <a:rPr lang="en-US" sz="2000" dirty="0">
                <a:solidFill>
                  <a:srgbClr val="000000"/>
                </a:solidFill>
                <a:latin typeface="Calibri"/>
                <a:ea typeface="Calibri"/>
                <a:cs typeface="Calibri"/>
                <a:sym typeface="Calibri"/>
              </a:rPr>
              <a:t> management with nature-based solutions for new/existing land uses</a:t>
            </a:r>
            <a:endParaRPr sz="2000" dirty="0">
              <a:solidFill>
                <a:srgbClr val="000000"/>
              </a:solidFill>
              <a:latin typeface="Calibri"/>
              <a:ea typeface="Calibri"/>
              <a:cs typeface="Calibri"/>
              <a:sym typeface="Calibri"/>
            </a:endParaRPr>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Re-direct/ infiltrate </a:t>
            </a:r>
            <a:r>
              <a:rPr lang="en-US" sz="2000" dirty="0" err="1">
                <a:solidFill>
                  <a:srgbClr val="000000"/>
                </a:solidFill>
                <a:latin typeface="Calibri"/>
                <a:ea typeface="Calibri"/>
                <a:cs typeface="Calibri"/>
                <a:sym typeface="Calibri"/>
              </a:rPr>
              <a:t>stormwater</a:t>
            </a:r>
            <a:r>
              <a:rPr lang="en-US" sz="2000" dirty="0">
                <a:solidFill>
                  <a:srgbClr val="000000"/>
                </a:solidFill>
                <a:latin typeface="Calibri"/>
                <a:ea typeface="Calibri"/>
                <a:cs typeface="Calibri"/>
                <a:sym typeface="Calibri"/>
              </a:rPr>
              <a:t> runoff</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Conserve lands</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Preserve buffers/conservation </a:t>
            </a:r>
            <a:r>
              <a:rPr lang="en-US" sz="2000" dirty="0" smtClean="0">
                <a:solidFill>
                  <a:srgbClr val="000000"/>
                </a:solidFill>
                <a:latin typeface="Calibri"/>
                <a:ea typeface="Calibri"/>
                <a:cs typeface="Calibri"/>
                <a:sym typeface="Calibri"/>
              </a:rPr>
              <a:t>easements/open space</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Maintain </a:t>
            </a:r>
            <a:r>
              <a:rPr lang="en-US" sz="2000" dirty="0" err="1">
                <a:solidFill>
                  <a:srgbClr val="000000"/>
                </a:solidFill>
                <a:latin typeface="Calibri"/>
                <a:ea typeface="Calibri"/>
                <a:cs typeface="Calibri"/>
                <a:sym typeface="Calibri"/>
              </a:rPr>
              <a:t>stormwater</a:t>
            </a:r>
            <a:r>
              <a:rPr lang="en-US" sz="2000" dirty="0">
                <a:solidFill>
                  <a:srgbClr val="000000"/>
                </a:solidFill>
                <a:latin typeface="Calibri"/>
                <a:ea typeface="Calibri"/>
                <a:cs typeface="Calibri"/>
                <a:sym typeface="Calibri"/>
              </a:rPr>
              <a:t> management measures</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Encourage/incentivize/require protective land uses </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Encourage existing and historic uses in Stump Sound</a:t>
            </a:r>
            <a:endParaRPr dirty="0"/>
          </a:p>
          <a:p>
            <a:pPr marL="342900" marR="0" lvl="0" indent="-342900" algn="l" rtl="0">
              <a:spcBef>
                <a:spcPts val="1200"/>
              </a:spcBef>
              <a:spcAft>
                <a:spcPts val="0"/>
              </a:spcAft>
              <a:buClr>
                <a:srgbClr val="000000"/>
              </a:buClr>
              <a:buSzPts val="2000"/>
              <a:buFont typeface="Arial"/>
              <a:buChar char="•"/>
            </a:pPr>
            <a:r>
              <a:rPr lang="en-US" sz="2000" dirty="0">
                <a:solidFill>
                  <a:srgbClr val="000000"/>
                </a:solidFill>
                <a:latin typeface="Calibri"/>
                <a:ea typeface="Calibri"/>
                <a:cs typeface="Calibri"/>
                <a:sym typeface="Calibri"/>
              </a:rPr>
              <a:t>Create strong community awareness/ownership/pride</a:t>
            </a:r>
            <a:endParaRPr sz="2000" dirty="0">
              <a:solidFill>
                <a:srgbClr val="000000"/>
              </a:solidFill>
              <a:latin typeface="Calibri"/>
              <a:ea typeface="Calibri"/>
              <a:cs typeface="Calibri"/>
              <a:sym typeface="Calibri"/>
            </a:endParaRPr>
          </a:p>
        </p:txBody>
      </p:sp>
      <p:pic>
        <p:nvPicPr>
          <p:cNvPr id="412" name="Google Shape;412;p11"/>
          <p:cNvPicPr preferRelativeResize="0"/>
          <p:nvPr/>
        </p:nvPicPr>
        <p:blipFill rotWithShape="1">
          <a:blip r:embed="rId3">
            <a:alphaModFix/>
          </a:blip>
          <a:srcRect/>
          <a:stretch/>
        </p:blipFill>
        <p:spPr>
          <a:xfrm>
            <a:off x="6172200" y="457200"/>
            <a:ext cx="2386426" cy="5883203"/>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274638"/>
            <a:ext cx="8987246"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lvl1pPr algn="ctr" defTabSz="342928" rtl="0" eaLnBrk="1" fontAlgn="base" hangingPunct="1">
              <a:spcBef>
                <a:spcPct val="0"/>
              </a:spcBef>
              <a:spcAft>
                <a:spcPct val="0"/>
              </a:spcAft>
              <a:buClr>
                <a:srgbClr val="000000"/>
              </a:buClr>
              <a:buSzPct val="100000"/>
              <a:buFont typeface="Times New Roman" pitchFamily="18" charset="0"/>
              <a:defRPr sz="3600">
                <a:solidFill>
                  <a:srgbClr val="000000"/>
                </a:solidFill>
                <a:latin typeface="Calibri" panose="020F0502020204030204" pitchFamily="34" charset="0"/>
                <a:ea typeface="+mj-ea"/>
                <a:cs typeface="Calibri" panose="020F0502020204030204" pitchFamily="34" charset="0"/>
              </a:defRPr>
            </a:lvl1pPr>
            <a:lvl2pPr algn="ctr" defTabSz="342928" rtl="0" eaLnBrk="1" fontAlgn="base" hangingPunct="1">
              <a:spcBef>
                <a:spcPct val="0"/>
              </a:spcBef>
              <a:spcAft>
                <a:spcPct val="0"/>
              </a:spcAft>
              <a:buClr>
                <a:srgbClr val="000000"/>
              </a:buClr>
              <a:buSzPct val="100000"/>
              <a:buFont typeface="Times New Roman" pitchFamily="18" charset="0"/>
              <a:defRPr sz="3600">
                <a:solidFill>
                  <a:srgbClr val="000000"/>
                </a:solidFill>
                <a:latin typeface="Calibri" panose="020F0502020204030204" pitchFamily="34" charset="0"/>
                <a:ea typeface="SimSun" charset="-122"/>
                <a:cs typeface="Calibri" panose="020F0502020204030204" pitchFamily="34" charset="0"/>
              </a:defRPr>
            </a:lvl2pPr>
            <a:lvl3pPr algn="ctr" defTabSz="342928" rtl="0" eaLnBrk="1" fontAlgn="base" hangingPunct="1">
              <a:spcBef>
                <a:spcPct val="0"/>
              </a:spcBef>
              <a:spcAft>
                <a:spcPct val="0"/>
              </a:spcAft>
              <a:buClr>
                <a:srgbClr val="000000"/>
              </a:buClr>
              <a:buSzPct val="100000"/>
              <a:buFont typeface="Times New Roman" pitchFamily="18" charset="0"/>
              <a:defRPr sz="3600">
                <a:solidFill>
                  <a:srgbClr val="000000"/>
                </a:solidFill>
                <a:latin typeface="Calibri" panose="020F0502020204030204" pitchFamily="34" charset="0"/>
                <a:ea typeface="SimSun" charset="-122"/>
                <a:cs typeface="Calibri" panose="020F0502020204030204" pitchFamily="34" charset="0"/>
              </a:defRPr>
            </a:lvl3pPr>
            <a:lvl4pPr algn="ctr" defTabSz="342928" rtl="0" eaLnBrk="1" fontAlgn="base" hangingPunct="1">
              <a:spcBef>
                <a:spcPct val="0"/>
              </a:spcBef>
              <a:spcAft>
                <a:spcPct val="0"/>
              </a:spcAft>
              <a:buClr>
                <a:srgbClr val="000000"/>
              </a:buClr>
              <a:buSzPct val="100000"/>
              <a:buFont typeface="Times New Roman" pitchFamily="18" charset="0"/>
              <a:defRPr sz="3600">
                <a:solidFill>
                  <a:srgbClr val="000000"/>
                </a:solidFill>
                <a:latin typeface="Calibri" panose="020F0502020204030204" pitchFamily="34" charset="0"/>
                <a:ea typeface="SimSun" charset="-122"/>
                <a:cs typeface="Calibri" panose="020F0502020204030204" pitchFamily="34" charset="0"/>
              </a:defRPr>
            </a:lvl4pPr>
            <a:lvl5pPr algn="ctr" defTabSz="342928" rtl="0" eaLnBrk="1" fontAlgn="base" hangingPunct="1">
              <a:spcBef>
                <a:spcPct val="0"/>
              </a:spcBef>
              <a:spcAft>
                <a:spcPct val="0"/>
              </a:spcAft>
              <a:buClr>
                <a:srgbClr val="000000"/>
              </a:buClr>
              <a:buSzPct val="100000"/>
              <a:buFont typeface="Times New Roman" pitchFamily="18" charset="0"/>
              <a:defRPr sz="3600">
                <a:solidFill>
                  <a:srgbClr val="000000"/>
                </a:solidFill>
                <a:latin typeface="Calibri" panose="020F0502020204030204" pitchFamily="34" charset="0"/>
                <a:ea typeface="SimSun" charset="-122"/>
                <a:cs typeface="Calibri" panose="020F0502020204030204" pitchFamily="34" charset="0"/>
              </a:defRPr>
            </a:lvl5pPr>
            <a:lvl6pPr marL="1886101" indent="-171464" algn="ctr" defTabSz="342928" rtl="0" eaLnBrk="1" fontAlgn="base" hangingPunct="1">
              <a:spcBef>
                <a:spcPct val="0"/>
              </a:spcBef>
              <a:spcAft>
                <a:spcPct val="0"/>
              </a:spcAft>
              <a:buClr>
                <a:srgbClr val="000000"/>
              </a:buClr>
              <a:buSzPct val="100000"/>
              <a:buFont typeface="Times New Roman" pitchFamily="16" charset="0"/>
              <a:defRPr sz="3300">
                <a:solidFill>
                  <a:srgbClr val="000000"/>
                </a:solidFill>
                <a:latin typeface="Open Sans" pitchFamily="32" charset="0"/>
                <a:ea typeface="SimSun" charset="-122"/>
              </a:defRPr>
            </a:lvl6pPr>
            <a:lvl7pPr marL="2229029" indent="-171464" algn="ctr" defTabSz="342928" rtl="0" eaLnBrk="1" fontAlgn="base" hangingPunct="1">
              <a:spcBef>
                <a:spcPct val="0"/>
              </a:spcBef>
              <a:spcAft>
                <a:spcPct val="0"/>
              </a:spcAft>
              <a:buClr>
                <a:srgbClr val="000000"/>
              </a:buClr>
              <a:buSzPct val="100000"/>
              <a:buFont typeface="Times New Roman" pitchFamily="16" charset="0"/>
              <a:defRPr sz="3300">
                <a:solidFill>
                  <a:srgbClr val="000000"/>
                </a:solidFill>
                <a:latin typeface="Open Sans" pitchFamily="32" charset="0"/>
                <a:ea typeface="SimSun" charset="-122"/>
              </a:defRPr>
            </a:lvl7pPr>
            <a:lvl8pPr marL="2571956" indent="-171464" algn="ctr" defTabSz="342928" rtl="0" eaLnBrk="1" fontAlgn="base" hangingPunct="1">
              <a:spcBef>
                <a:spcPct val="0"/>
              </a:spcBef>
              <a:spcAft>
                <a:spcPct val="0"/>
              </a:spcAft>
              <a:buClr>
                <a:srgbClr val="000000"/>
              </a:buClr>
              <a:buSzPct val="100000"/>
              <a:buFont typeface="Times New Roman" pitchFamily="16" charset="0"/>
              <a:defRPr sz="3300">
                <a:solidFill>
                  <a:srgbClr val="000000"/>
                </a:solidFill>
                <a:latin typeface="Open Sans" pitchFamily="32" charset="0"/>
                <a:ea typeface="SimSun" charset="-122"/>
              </a:defRPr>
            </a:lvl8pPr>
            <a:lvl9pPr marL="2914883" indent="-171464" algn="ctr" defTabSz="342928" rtl="0" eaLnBrk="1" fontAlgn="base" hangingPunct="1">
              <a:spcBef>
                <a:spcPct val="0"/>
              </a:spcBef>
              <a:spcAft>
                <a:spcPct val="0"/>
              </a:spcAft>
              <a:buClr>
                <a:srgbClr val="000000"/>
              </a:buClr>
              <a:buSzPct val="100000"/>
              <a:buFont typeface="Times New Roman" pitchFamily="16" charset="0"/>
              <a:defRPr sz="3300">
                <a:solidFill>
                  <a:srgbClr val="000000"/>
                </a:solidFill>
                <a:latin typeface="Open Sans" pitchFamily="32" charset="0"/>
                <a:ea typeface="SimSun" charset="-122"/>
              </a:defRPr>
            </a:lvl9pPr>
          </a:lstStyle>
          <a:p>
            <a:pPr marL="0" marR="0" lvl="0" indent="0" algn="ctr" defTabSz="342928"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US" sz="3200" b="1" i="0" u="none" strike="noStrike" kern="0" cap="none" spc="0" normalizeH="0" baseline="0" noProof="0" dirty="0" smtClean="0">
                <a:ln>
                  <a:noFill/>
                </a:ln>
                <a:solidFill>
                  <a:srgbClr val="000000"/>
                </a:solidFill>
                <a:effectLst/>
                <a:uLnTx/>
                <a:uFillTx/>
                <a:latin typeface="Calibri" panose="020F0502020204030204" pitchFamily="34" charset="0"/>
                <a:ea typeface="SimSun"/>
                <a:cs typeface="Calibri" panose="020F0502020204030204" pitchFamily="34" charset="0"/>
              </a:rPr>
              <a:t>Summary of EPA nine minimum elements </a:t>
            </a:r>
          </a:p>
          <a:p>
            <a:pPr marL="0" marR="0" lvl="0" indent="0" algn="ctr" defTabSz="342928" rtl="0" eaLnBrk="1" fontAlgn="base" latinLnBrk="0" hangingPunct="1">
              <a:lnSpc>
                <a:spcPct val="100000"/>
              </a:lnSpc>
              <a:spcBef>
                <a:spcPct val="0"/>
              </a:spcBef>
              <a:spcAft>
                <a:spcPct val="0"/>
              </a:spcAft>
              <a:buClr>
                <a:srgbClr val="000000"/>
              </a:buClr>
              <a:buSzPct val="100000"/>
              <a:buFont typeface="Times New Roman" pitchFamily="18" charset="0"/>
              <a:buNone/>
              <a:tabLst/>
              <a:defRPr/>
            </a:pPr>
            <a:r>
              <a:rPr kumimoji="0" lang="en-US" sz="3200" b="1" i="0" u="none" strike="noStrike" kern="0" cap="none" spc="0" normalizeH="0" baseline="0" noProof="0" dirty="0" smtClean="0">
                <a:ln>
                  <a:noFill/>
                </a:ln>
                <a:solidFill>
                  <a:srgbClr val="000000"/>
                </a:solidFill>
                <a:effectLst/>
                <a:uLnTx/>
                <a:uFillTx/>
                <a:latin typeface="Calibri" panose="020F0502020204030204" pitchFamily="34" charset="0"/>
                <a:ea typeface="SimSun"/>
                <a:cs typeface="Calibri" panose="020F0502020204030204" pitchFamily="34" charset="0"/>
              </a:rPr>
              <a:t>for plan development and inclusion </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SimSun"/>
              <a:cs typeface="Calibri" panose="020F0502020204030204" pitchFamily="34" charset="0"/>
            </a:endParaRPr>
          </a:p>
        </p:txBody>
      </p:sp>
      <p:sp>
        <p:nvSpPr>
          <p:cNvPr id="3" name="Rectangle 2"/>
          <p:cNvSpPr/>
          <p:nvPr/>
        </p:nvSpPr>
        <p:spPr>
          <a:xfrm>
            <a:off x="222069" y="1898197"/>
            <a:ext cx="8765177" cy="4524315"/>
          </a:xfrm>
          <a:prstGeom prst="rect">
            <a:avLst/>
          </a:prstGeom>
        </p:spPr>
        <p:txBody>
          <a:bodyPr wrap="square">
            <a:spAutoFit/>
          </a:bodyPr>
          <a:lstStyle/>
          <a:p>
            <a:r>
              <a:rPr lang="en-US" sz="2400" dirty="0" smtClean="0">
                <a:effectLst/>
                <a:latin typeface="Calibri" panose="020F0502020204030204" pitchFamily="34" charset="0"/>
                <a:cs typeface="Calibri" panose="020F0502020204030204" pitchFamily="34" charset="0"/>
              </a:rPr>
              <a:t>a. Identify causes and sources of pollution </a:t>
            </a:r>
          </a:p>
          <a:p>
            <a:r>
              <a:rPr lang="en-US" sz="2400" dirty="0" smtClean="0">
                <a:effectLst/>
                <a:latin typeface="Calibri" panose="020F0502020204030204" pitchFamily="34" charset="0"/>
                <a:cs typeface="Calibri" panose="020F0502020204030204" pitchFamily="34" charset="0"/>
              </a:rPr>
              <a:t>b. Estimate pollutant loading into the watershed and the expected load reductions </a:t>
            </a:r>
          </a:p>
          <a:p>
            <a:r>
              <a:rPr lang="en-US" sz="2400" dirty="0" smtClean="0">
                <a:effectLst/>
                <a:latin typeface="Calibri" panose="020F0502020204030204" pitchFamily="34" charset="0"/>
                <a:cs typeface="Calibri" panose="020F0502020204030204" pitchFamily="34" charset="0"/>
              </a:rPr>
              <a:t>c. Describe management measures that will achieve load reductions and targeted critical areas </a:t>
            </a:r>
          </a:p>
          <a:p>
            <a:r>
              <a:rPr lang="en-US" sz="2400" dirty="0" smtClean="0">
                <a:effectLst/>
                <a:latin typeface="Calibri" panose="020F0502020204030204" pitchFamily="34" charset="0"/>
                <a:cs typeface="Calibri" panose="020F0502020204030204" pitchFamily="34" charset="0"/>
              </a:rPr>
              <a:t>d. Estimate amounts of technical and financial assistance and the relevant authorities needed to implement the plan </a:t>
            </a:r>
          </a:p>
          <a:p>
            <a:r>
              <a:rPr lang="en-US" sz="2400" dirty="0" smtClean="0">
                <a:effectLst/>
                <a:latin typeface="Calibri" panose="020F0502020204030204" pitchFamily="34" charset="0"/>
                <a:cs typeface="Calibri" panose="020F0502020204030204" pitchFamily="34" charset="0"/>
              </a:rPr>
              <a:t>e. Develop an information/education component </a:t>
            </a:r>
          </a:p>
          <a:p>
            <a:r>
              <a:rPr lang="en-US" sz="2400" dirty="0" smtClean="0">
                <a:effectLst/>
                <a:latin typeface="Calibri" panose="020F0502020204030204" pitchFamily="34" charset="0"/>
                <a:cs typeface="Calibri" panose="020F0502020204030204" pitchFamily="34" charset="0"/>
              </a:rPr>
              <a:t>f. Develop a project schedule </a:t>
            </a:r>
          </a:p>
          <a:p>
            <a:r>
              <a:rPr lang="en-US" sz="2400" dirty="0" smtClean="0">
                <a:effectLst/>
                <a:latin typeface="Calibri" panose="020F0502020204030204" pitchFamily="34" charset="0"/>
                <a:cs typeface="Calibri" panose="020F0502020204030204" pitchFamily="34" charset="0"/>
              </a:rPr>
              <a:t>g. Describe the interim, measurable milestones </a:t>
            </a:r>
          </a:p>
          <a:p>
            <a:r>
              <a:rPr lang="en-US" sz="2400" dirty="0" smtClean="0">
                <a:effectLst/>
                <a:latin typeface="Calibri" panose="020F0502020204030204" pitchFamily="34" charset="0"/>
                <a:cs typeface="Calibri" panose="020F0502020204030204" pitchFamily="34" charset="0"/>
              </a:rPr>
              <a:t>h. Identify indicators to measure progress </a:t>
            </a:r>
          </a:p>
          <a:p>
            <a:r>
              <a:rPr lang="en-US" sz="2400" dirty="0" err="1" smtClean="0">
                <a:effectLst/>
                <a:latin typeface="Calibri" panose="020F0502020204030204" pitchFamily="34" charset="0"/>
                <a:cs typeface="Calibri" panose="020F0502020204030204" pitchFamily="34" charset="0"/>
              </a:rPr>
              <a:t>i</a:t>
            </a:r>
            <a:r>
              <a:rPr lang="en-US" sz="2400" dirty="0" smtClean="0">
                <a:effectLst/>
                <a:latin typeface="Calibri" panose="020F0502020204030204" pitchFamily="34" charset="0"/>
                <a:cs typeface="Calibri" panose="020F0502020204030204" pitchFamily="34" charset="0"/>
              </a:rPr>
              <a:t>. Develop a monitoring component  </a:t>
            </a:r>
            <a:endParaRPr lang="en-US" sz="2400" dirty="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74963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17"/>
        <p:cNvGrpSpPr/>
        <p:nvPr/>
      </p:nvGrpSpPr>
      <p:grpSpPr>
        <a:xfrm>
          <a:off x="0" y="0"/>
          <a:ext cx="0" cy="0"/>
          <a:chOff x="0" y="0"/>
          <a:chExt cx="0" cy="0"/>
        </a:xfrm>
      </p:grpSpPr>
      <p:sp>
        <p:nvSpPr>
          <p:cNvPr id="418" name="Google Shape;418;p13"/>
          <p:cNvSpPr txBox="1">
            <a:spLocks noGrp="1"/>
          </p:cNvSpPr>
          <p:nvPr>
            <p:ph type="title"/>
          </p:nvPr>
        </p:nvSpPr>
        <p:spPr>
          <a:xfrm>
            <a:off x="838200" y="381000"/>
            <a:ext cx="7848600" cy="749718"/>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rgbClr val="0C0C0C"/>
              </a:buClr>
              <a:buSzPts val="3200"/>
              <a:buFont typeface="Calibri"/>
              <a:buNone/>
            </a:pPr>
            <a:r>
              <a:rPr lang="en-US" sz="3200"/>
              <a:t>First Steps in Planning Process Include</a:t>
            </a:r>
            <a:endParaRPr/>
          </a:p>
        </p:txBody>
      </p:sp>
      <p:grpSp>
        <p:nvGrpSpPr>
          <p:cNvPr id="419" name="Google Shape;419;p13"/>
          <p:cNvGrpSpPr/>
          <p:nvPr/>
        </p:nvGrpSpPr>
        <p:grpSpPr>
          <a:xfrm>
            <a:off x="115091" y="2124152"/>
            <a:ext cx="8878783" cy="2924811"/>
            <a:chOff x="6874" y="404494"/>
            <a:chExt cx="8878783" cy="2924811"/>
          </a:xfrm>
        </p:grpSpPr>
        <p:sp>
          <p:nvSpPr>
            <p:cNvPr id="420" name="Google Shape;420;p13"/>
            <p:cNvSpPr/>
            <p:nvPr/>
          </p:nvSpPr>
          <p:spPr>
            <a:xfrm>
              <a:off x="6874" y="404500"/>
              <a:ext cx="1536000" cy="2924700"/>
            </a:xfrm>
            <a:prstGeom prst="roundRect">
              <a:avLst>
                <a:gd name="adj" fmla="val 10000"/>
              </a:avLst>
            </a:prstGeom>
            <a:solidFill>
              <a:srgbClr val="6EEA9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txBox="1"/>
            <p:nvPr/>
          </p:nvSpPr>
          <p:spPr>
            <a:xfrm>
              <a:off x="6875" y="476050"/>
              <a:ext cx="1536000" cy="27816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dirty="0">
                  <a:solidFill>
                    <a:schemeClr val="dk1"/>
                  </a:solidFill>
                  <a:latin typeface="Arial"/>
                  <a:ea typeface="Arial"/>
                  <a:cs typeface="Arial"/>
                  <a:sym typeface="Arial"/>
                </a:rPr>
                <a:t>1. Formalize baseline year for data collection</a:t>
              </a:r>
              <a:endParaRPr dirty="0"/>
            </a:p>
          </p:txBody>
        </p:sp>
        <p:sp>
          <p:nvSpPr>
            <p:cNvPr id="422" name="Google Shape;422;p13"/>
            <p:cNvSpPr/>
            <p:nvPr/>
          </p:nvSpPr>
          <p:spPr>
            <a:xfrm>
              <a:off x="1375879" y="1727317"/>
              <a:ext cx="238640" cy="279164"/>
            </a:xfrm>
            <a:prstGeom prst="rightArrow">
              <a:avLst>
                <a:gd name="adj1" fmla="val 60000"/>
                <a:gd name="adj2" fmla="val 50000"/>
              </a:avLst>
            </a:prstGeom>
            <a:solidFill>
              <a:srgbClr val="6EE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txBox="1"/>
            <p:nvPr/>
          </p:nvSpPr>
          <p:spPr>
            <a:xfrm>
              <a:off x="1375879" y="1783150"/>
              <a:ext cx="167100" cy="1674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Arial"/>
                <a:ea typeface="Arial"/>
                <a:cs typeface="Arial"/>
                <a:sym typeface="Arial"/>
              </a:endParaRPr>
            </a:p>
          </p:txBody>
        </p:sp>
        <p:sp>
          <p:nvSpPr>
            <p:cNvPr id="424" name="Google Shape;424;p13"/>
            <p:cNvSpPr/>
            <p:nvPr/>
          </p:nvSpPr>
          <p:spPr>
            <a:xfrm>
              <a:off x="1890344" y="404494"/>
              <a:ext cx="2445392" cy="2924811"/>
            </a:xfrm>
            <a:prstGeom prst="roundRect">
              <a:avLst>
                <a:gd name="adj" fmla="val 10000"/>
              </a:avLst>
            </a:prstGeom>
            <a:solidFill>
              <a:srgbClr val="B4DF5B"/>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txBox="1"/>
            <p:nvPr/>
          </p:nvSpPr>
          <p:spPr>
            <a:xfrm>
              <a:off x="1986764" y="476085"/>
              <a:ext cx="2302146" cy="2781565"/>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dirty="0">
                  <a:solidFill>
                    <a:schemeClr val="dk1"/>
                  </a:solidFill>
                  <a:latin typeface="Arial"/>
                  <a:ea typeface="Arial"/>
                  <a:cs typeface="Arial"/>
                  <a:sym typeface="Arial"/>
                </a:rPr>
                <a:t>2. Gather necessary data:</a:t>
              </a:r>
              <a:endParaRPr dirty="0"/>
            </a:p>
            <a:p>
              <a:pPr marL="0" marR="0" lvl="0" indent="0" algn="ctr" rtl="0">
                <a:lnSpc>
                  <a:spcPct val="90000"/>
                </a:lnSpc>
                <a:spcBef>
                  <a:spcPts val="700"/>
                </a:spcBef>
                <a:spcAft>
                  <a:spcPts val="0"/>
                </a:spcAft>
                <a:buNone/>
              </a:pPr>
              <a:r>
                <a:rPr lang="en-US" sz="2000" b="1" dirty="0">
                  <a:solidFill>
                    <a:schemeClr val="dk1"/>
                  </a:solidFill>
                  <a:latin typeface="Arial"/>
                  <a:ea typeface="Arial"/>
                  <a:cs typeface="Arial"/>
                  <a:sym typeface="Arial"/>
                </a:rPr>
                <a:t> </a:t>
              </a:r>
              <a:r>
                <a:rPr lang="en-US" sz="2000" b="0" dirty="0">
                  <a:solidFill>
                    <a:schemeClr val="dk1"/>
                  </a:solidFill>
                  <a:latin typeface="Arial"/>
                  <a:ea typeface="Arial"/>
                  <a:cs typeface="Arial"/>
                  <a:sym typeface="Arial"/>
                </a:rPr>
                <a:t>watershed characterization, historic land uses, rain fall, historic trends in watersheds and waters, impairments </a:t>
              </a:r>
              <a:endParaRPr sz="2000" b="0" dirty="0">
                <a:solidFill>
                  <a:schemeClr val="dk1"/>
                </a:solidFill>
                <a:latin typeface="Arial"/>
                <a:ea typeface="Arial"/>
                <a:cs typeface="Arial"/>
                <a:sym typeface="Arial"/>
              </a:endParaRPr>
            </a:p>
          </p:txBody>
        </p:sp>
        <p:sp>
          <p:nvSpPr>
            <p:cNvPr id="426" name="Google Shape;426;p13"/>
            <p:cNvSpPr/>
            <p:nvPr/>
          </p:nvSpPr>
          <p:spPr>
            <a:xfrm>
              <a:off x="4363752" y="1777242"/>
              <a:ext cx="227806" cy="279164"/>
            </a:xfrm>
            <a:prstGeom prst="rightArrow">
              <a:avLst>
                <a:gd name="adj1" fmla="val 60000"/>
                <a:gd name="adj2" fmla="val 50000"/>
              </a:avLst>
            </a:prstGeom>
            <a:solidFill>
              <a:srgbClr val="B4D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4266427" y="1783150"/>
              <a:ext cx="159464" cy="16749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Arial"/>
                <a:ea typeface="Arial"/>
                <a:cs typeface="Arial"/>
                <a:sym typeface="Arial"/>
              </a:endParaRPr>
            </a:p>
          </p:txBody>
        </p:sp>
        <p:sp>
          <p:nvSpPr>
            <p:cNvPr id="428" name="Google Shape;428;p13"/>
            <p:cNvSpPr/>
            <p:nvPr/>
          </p:nvSpPr>
          <p:spPr>
            <a:xfrm>
              <a:off x="4588795" y="404494"/>
              <a:ext cx="1913077" cy="2924811"/>
            </a:xfrm>
            <a:prstGeom prst="roundRect">
              <a:avLst>
                <a:gd name="adj" fmla="val 10000"/>
              </a:avLst>
            </a:prstGeom>
            <a:solidFill>
              <a:srgbClr val="EEB14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txBox="1"/>
            <p:nvPr/>
          </p:nvSpPr>
          <p:spPr>
            <a:xfrm>
              <a:off x="4752636" y="428333"/>
              <a:ext cx="1801013" cy="281274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dirty="0">
                  <a:solidFill>
                    <a:schemeClr val="dk1"/>
                  </a:solidFill>
                  <a:latin typeface="Arial"/>
                  <a:ea typeface="Arial"/>
                  <a:cs typeface="Arial"/>
                  <a:sym typeface="Arial"/>
                </a:rPr>
                <a:t>3. Analyze data, create a watershed inventory</a:t>
              </a:r>
              <a:endParaRPr sz="2000" b="1" dirty="0">
                <a:solidFill>
                  <a:schemeClr val="dk1"/>
                </a:solidFill>
                <a:latin typeface="Arial"/>
                <a:ea typeface="Arial"/>
                <a:cs typeface="Arial"/>
                <a:sym typeface="Arial"/>
              </a:endParaRPr>
            </a:p>
          </p:txBody>
        </p:sp>
        <p:sp>
          <p:nvSpPr>
            <p:cNvPr id="430" name="Google Shape;430;p13"/>
            <p:cNvSpPr/>
            <p:nvPr/>
          </p:nvSpPr>
          <p:spPr>
            <a:xfrm>
              <a:off x="6619550" y="1727317"/>
              <a:ext cx="249475" cy="279164"/>
            </a:xfrm>
            <a:prstGeom prst="rightArrow">
              <a:avLst>
                <a:gd name="adj1" fmla="val 60000"/>
                <a:gd name="adj2" fmla="val 50000"/>
              </a:avLst>
            </a:prstGeom>
            <a:solidFill>
              <a:srgbClr val="EEB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txBox="1"/>
            <p:nvPr/>
          </p:nvSpPr>
          <p:spPr>
            <a:xfrm>
              <a:off x="6619550" y="1783150"/>
              <a:ext cx="174633" cy="167498"/>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Arial"/>
                <a:ea typeface="Arial"/>
                <a:cs typeface="Arial"/>
                <a:sym typeface="Arial"/>
              </a:endParaRPr>
            </a:p>
          </p:txBody>
        </p:sp>
        <p:sp>
          <p:nvSpPr>
            <p:cNvPr id="432" name="Google Shape;432;p13"/>
            <p:cNvSpPr/>
            <p:nvPr/>
          </p:nvSpPr>
          <p:spPr>
            <a:xfrm>
              <a:off x="6972580" y="404494"/>
              <a:ext cx="1913077" cy="2924811"/>
            </a:xfrm>
            <a:prstGeom prst="roundRect">
              <a:avLst>
                <a:gd name="adj" fmla="val 10000"/>
              </a:avLst>
            </a:prstGeom>
            <a:solidFill>
              <a:srgbClr val="EE745E"/>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7028612" y="460526"/>
              <a:ext cx="1801013" cy="2812747"/>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dirty="0">
                  <a:solidFill>
                    <a:schemeClr val="dk1"/>
                  </a:solidFill>
                  <a:latin typeface="Arial"/>
                  <a:ea typeface="Arial"/>
                  <a:cs typeface="Arial"/>
                  <a:sym typeface="Arial"/>
                </a:rPr>
                <a:t>4. Develop a hydrograph:</a:t>
              </a:r>
              <a:endParaRPr dirty="0"/>
            </a:p>
            <a:p>
              <a:pPr marL="0" marR="0" lvl="0" indent="0" algn="ctr" rtl="0">
                <a:lnSpc>
                  <a:spcPct val="90000"/>
                </a:lnSpc>
                <a:spcBef>
                  <a:spcPts val="700"/>
                </a:spcBef>
                <a:spcAft>
                  <a:spcPts val="0"/>
                </a:spcAft>
                <a:buNone/>
              </a:pPr>
              <a:r>
                <a:rPr lang="en-US" sz="2000" b="1" dirty="0">
                  <a:solidFill>
                    <a:schemeClr val="dk1"/>
                  </a:solidFill>
                  <a:latin typeface="Arial"/>
                  <a:ea typeface="Arial"/>
                  <a:cs typeface="Arial"/>
                  <a:sym typeface="Arial"/>
                </a:rPr>
                <a:t> </a:t>
              </a:r>
              <a:r>
                <a:rPr lang="en-US" sz="2000" dirty="0">
                  <a:solidFill>
                    <a:schemeClr val="dk1"/>
                  </a:solidFill>
                </a:rPr>
                <a:t>C</a:t>
              </a:r>
              <a:r>
                <a:rPr lang="en-US" sz="2000" b="0" dirty="0">
                  <a:solidFill>
                    <a:schemeClr val="dk1"/>
                  </a:solidFill>
                  <a:latin typeface="Arial"/>
                  <a:ea typeface="Arial"/>
                  <a:cs typeface="Arial"/>
                  <a:sym typeface="Arial"/>
                </a:rPr>
                <a:t>alculate the increase in runoff over time and the necessary target volume reductions</a:t>
              </a:r>
              <a:endParaRPr dirty="0"/>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4"/>
          <p:cNvSpPr txBox="1">
            <a:spLocks noGrp="1"/>
          </p:cNvSpPr>
          <p:nvPr>
            <p:ph type="title"/>
          </p:nvPr>
        </p:nvSpPr>
        <p:spPr>
          <a:xfrm>
            <a:off x="23446" y="10551"/>
            <a:ext cx="9144000" cy="1499616"/>
          </a:xfrm>
          <a:prstGeom prst="rect">
            <a:avLst/>
          </a:prstGeom>
          <a:noFill/>
          <a:ln>
            <a:noFill/>
          </a:ln>
        </p:spPr>
        <p:txBody>
          <a:bodyPr spcFirstLastPara="1" wrap="square" lIns="91425" tIns="45700" rIns="91425" bIns="45700" anchor="b" anchorCtr="0">
            <a:normAutofit/>
          </a:bodyPr>
          <a:lstStyle/>
          <a:p>
            <a:pPr marL="0" lvl="0" indent="0" algn="ctr" rtl="0">
              <a:spcBef>
                <a:spcPts val="0"/>
              </a:spcBef>
              <a:spcAft>
                <a:spcPts val="0"/>
              </a:spcAft>
              <a:buClr>
                <a:srgbClr val="0C0C0C"/>
              </a:buClr>
              <a:buSzPts val="3200"/>
              <a:buFont typeface="Calibri"/>
              <a:buNone/>
            </a:pPr>
            <a:r>
              <a:rPr lang="en-US" sz="3200" b="1" cap="none" dirty="0"/>
              <a:t>Steps for Establishing </a:t>
            </a:r>
            <a:r>
              <a:rPr lang="en-US" sz="3200" b="1" cap="none" dirty="0" err="1"/>
              <a:t>Stormwater</a:t>
            </a:r>
            <a:r>
              <a:rPr lang="en-US" sz="3200" b="1" cap="none" dirty="0"/>
              <a:t> Volume Reduction and Plan Development </a:t>
            </a:r>
            <a:r>
              <a:rPr lang="en-US" sz="3200" b="1" cap="none" dirty="0" smtClean="0"/>
              <a:t>(2021-2023)</a:t>
            </a:r>
            <a:endParaRPr sz="3200" b="1" cap="none" dirty="0"/>
          </a:p>
        </p:txBody>
      </p:sp>
      <p:grpSp>
        <p:nvGrpSpPr>
          <p:cNvPr id="440" name="Google Shape;440;p14"/>
          <p:cNvGrpSpPr/>
          <p:nvPr/>
        </p:nvGrpSpPr>
        <p:grpSpPr>
          <a:xfrm>
            <a:off x="85030" y="2783760"/>
            <a:ext cx="8958699" cy="2585878"/>
            <a:chOff x="8830" y="345360"/>
            <a:chExt cx="8958699" cy="2585878"/>
          </a:xfrm>
        </p:grpSpPr>
        <p:sp>
          <p:nvSpPr>
            <p:cNvPr id="441" name="Google Shape;441;p14"/>
            <p:cNvSpPr/>
            <p:nvPr/>
          </p:nvSpPr>
          <p:spPr>
            <a:xfrm>
              <a:off x="8830" y="377940"/>
              <a:ext cx="1919342" cy="2520718"/>
            </a:xfrm>
            <a:prstGeom prst="roundRect">
              <a:avLst>
                <a:gd name="adj" fmla="val 10000"/>
              </a:avLst>
            </a:prstGeom>
            <a:solidFill>
              <a:srgbClr val="6EEA9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
            <p:cNvSpPr txBox="1"/>
            <p:nvPr/>
          </p:nvSpPr>
          <p:spPr>
            <a:xfrm>
              <a:off x="65046" y="434156"/>
              <a:ext cx="1806910" cy="2408286"/>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Stakeholder/ Community   meetings</a:t>
              </a:r>
              <a:endParaRPr sz="2000" b="1">
                <a:solidFill>
                  <a:schemeClr val="lt1"/>
                </a:solidFill>
                <a:latin typeface="Calibri"/>
                <a:ea typeface="Calibri"/>
                <a:cs typeface="Calibri"/>
                <a:sym typeface="Calibri"/>
              </a:endParaRPr>
            </a:p>
          </p:txBody>
        </p:sp>
        <p:sp>
          <p:nvSpPr>
            <p:cNvPr id="443" name="Google Shape;443;p14"/>
            <p:cNvSpPr/>
            <p:nvPr/>
          </p:nvSpPr>
          <p:spPr>
            <a:xfrm>
              <a:off x="2035560" y="1505139"/>
              <a:ext cx="227662" cy="266321"/>
            </a:xfrm>
            <a:prstGeom prst="rightArrow">
              <a:avLst>
                <a:gd name="adj1" fmla="val 60000"/>
                <a:gd name="adj2" fmla="val 50000"/>
              </a:avLst>
            </a:prstGeom>
            <a:solidFill>
              <a:srgbClr val="6EEA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4"/>
            <p:cNvSpPr txBox="1"/>
            <p:nvPr/>
          </p:nvSpPr>
          <p:spPr>
            <a:xfrm>
              <a:off x="2035560" y="1558403"/>
              <a:ext cx="159363" cy="1597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100">
                <a:solidFill>
                  <a:schemeClr val="lt1"/>
                </a:solidFill>
                <a:latin typeface="Arial"/>
                <a:ea typeface="Arial"/>
                <a:cs typeface="Arial"/>
                <a:sym typeface="Arial"/>
              </a:endParaRPr>
            </a:p>
          </p:txBody>
        </p:sp>
        <p:sp>
          <p:nvSpPr>
            <p:cNvPr id="445" name="Google Shape;445;p14"/>
            <p:cNvSpPr/>
            <p:nvPr/>
          </p:nvSpPr>
          <p:spPr>
            <a:xfrm>
              <a:off x="2357723" y="377940"/>
              <a:ext cx="1825066" cy="2520718"/>
            </a:xfrm>
            <a:prstGeom prst="roundRect">
              <a:avLst>
                <a:gd name="adj" fmla="val 10000"/>
              </a:avLst>
            </a:prstGeom>
            <a:solidFill>
              <a:srgbClr val="B4DF5B"/>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
            <p:cNvSpPr txBox="1"/>
            <p:nvPr/>
          </p:nvSpPr>
          <p:spPr>
            <a:xfrm>
              <a:off x="2411177" y="431394"/>
              <a:ext cx="1718158" cy="241381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Set plan goals and objectives</a:t>
              </a:r>
              <a:endParaRPr sz="2000" b="1">
                <a:solidFill>
                  <a:schemeClr val="lt1"/>
                </a:solidFill>
                <a:latin typeface="Calibri"/>
                <a:ea typeface="Calibri"/>
                <a:cs typeface="Calibri"/>
                <a:sym typeface="Calibri"/>
              </a:endParaRPr>
            </a:p>
          </p:txBody>
        </p:sp>
        <p:sp>
          <p:nvSpPr>
            <p:cNvPr id="447" name="Google Shape;447;p14"/>
            <p:cNvSpPr/>
            <p:nvPr/>
          </p:nvSpPr>
          <p:spPr>
            <a:xfrm>
              <a:off x="4290178" y="1505139"/>
              <a:ext cx="227662" cy="266321"/>
            </a:xfrm>
            <a:prstGeom prst="rightArrow">
              <a:avLst>
                <a:gd name="adj1" fmla="val 60000"/>
                <a:gd name="adj2" fmla="val 50000"/>
              </a:avLst>
            </a:prstGeom>
            <a:solidFill>
              <a:srgbClr val="B4DF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4"/>
            <p:cNvSpPr txBox="1"/>
            <p:nvPr/>
          </p:nvSpPr>
          <p:spPr>
            <a:xfrm>
              <a:off x="4290178" y="1558403"/>
              <a:ext cx="159363" cy="1597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100">
                <a:solidFill>
                  <a:schemeClr val="lt1"/>
                </a:solidFill>
                <a:latin typeface="Arial"/>
                <a:ea typeface="Arial"/>
                <a:cs typeface="Arial"/>
                <a:sym typeface="Arial"/>
              </a:endParaRPr>
            </a:p>
          </p:txBody>
        </p:sp>
        <p:sp>
          <p:nvSpPr>
            <p:cNvPr id="449" name="Google Shape;449;p14"/>
            <p:cNvSpPr/>
            <p:nvPr/>
          </p:nvSpPr>
          <p:spPr>
            <a:xfrm>
              <a:off x="4612341" y="377940"/>
              <a:ext cx="1825066" cy="2520718"/>
            </a:xfrm>
            <a:prstGeom prst="roundRect">
              <a:avLst>
                <a:gd name="adj" fmla="val 10000"/>
              </a:avLst>
            </a:prstGeom>
            <a:solidFill>
              <a:srgbClr val="EEB14F"/>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4"/>
            <p:cNvSpPr txBox="1"/>
            <p:nvPr/>
          </p:nvSpPr>
          <p:spPr>
            <a:xfrm>
              <a:off x="4665795" y="431394"/>
              <a:ext cx="1718158" cy="241381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Develop list of potential retrofit targets and strategies</a:t>
              </a:r>
              <a:endParaRPr sz="2000" b="1">
                <a:solidFill>
                  <a:schemeClr val="lt1"/>
                </a:solidFill>
                <a:latin typeface="Calibri"/>
                <a:ea typeface="Calibri"/>
                <a:cs typeface="Calibri"/>
                <a:sym typeface="Calibri"/>
              </a:endParaRPr>
            </a:p>
          </p:txBody>
        </p:sp>
        <p:sp>
          <p:nvSpPr>
            <p:cNvPr id="451" name="Google Shape;451;p14"/>
            <p:cNvSpPr/>
            <p:nvPr/>
          </p:nvSpPr>
          <p:spPr>
            <a:xfrm>
              <a:off x="6544796" y="1505139"/>
              <a:ext cx="227662" cy="266321"/>
            </a:xfrm>
            <a:prstGeom prst="rightArrow">
              <a:avLst>
                <a:gd name="adj1" fmla="val 60000"/>
                <a:gd name="adj2" fmla="val 50000"/>
              </a:avLst>
            </a:prstGeom>
            <a:solidFill>
              <a:srgbClr val="EEB1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4"/>
            <p:cNvSpPr txBox="1"/>
            <p:nvPr/>
          </p:nvSpPr>
          <p:spPr>
            <a:xfrm>
              <a:off x="6544796" y="1558403"/>
              <a:ext cx="159363" cy="159793"/>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None/>
              </a:pPr>
              <a:endParaRPr sz="1100">
                <a:solidFill>
                  <a:schemeClr val="lt1"/>
                </a:solidFill>
                <a:latin typeface="Arial"/>
                <a:ea typeface="Arial"/>
                <a:cs typeface="Arial"/>
                <a:sym typeface="Arial"/>
              </a:endParaRPr>
            </a:p>
          </p:txBody>
        </p:sp>
        <p:sp>
          <p:nvSpPr>
            <p:cNvPr id="453" name="Google Shape;453;p14"/>
            <p:cNvSpPr/>
            <p:nvPr/>
          </p:nvSpPr>
          <p:spPr>
            <a:xfrm>
              <a:off x="6866959" y="345360"/>
              <a:ext cx="2100570" cy="2585878"/>
            </a:xfrm>
            <a:prstGeom prst="roundRect">
              <a:avLst>
                <a:gd name="adj" fmla="val 10000"/>
              </a:avLst>
            </a:prstGeom>
            <a:solidFill>
              <a:srgbClr val="EE745E"/>
            </a:solidFill>
            <a:ln w="1587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4"/>
            <p:cNvSpPr txBox="1"/>
            <p:nvPr/>
          </p:nvSpPr>
          <p:spPr>
            <a:xfrm>
              <a:off x="6928483" y="406884"/>
              <a:ext cx="1977522" cy="246283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lt1"/>
                  </a:solidFill>
                  <a:latin typeface="Calibri"/>
                  <a:ea typeface="Calibri"/>
                  <a:cs typeface="Calibri"/>
                  <a:sym typeface="Calibri"/>
                </a:rPr>
                <a:t>Create plan including implementation schedule, monitoring and funding needs/ options/ partners</a:t>
              </a:r>
              <a:endParaRPr sz="2000" b="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18"/>
          <p:cNvSpPr/>
          <p:nvPr/>
        </p:nvSpPr>
        <p:spPr>
          <a:xfrm>
            <a:off x="119525" y="367775"/>
            <a:ext cx="8991000" cy="6490200"/>
          </a:xfrm>
          <a:prstGeom prst="rect">
            <a:avLst/>
          </a:prstGeom>
          <a:blipFill rotWithShape="1">
            <a:blip r:embed="rId3">
              <a:alphaModFix/>
            </a:blip>
            <a:stretch>
              <a:fillRect/>
            </a:stretch>
          </a:blipFill>
          <a:ln>
            <a:noFill/>
          </a:ln>
          <a:effectLst>
            <a:reflection stA="21000" endPos="30000" dist="38100" dir="5400000" fadeDir="5400012" sy="-100000" algn="bl" rotWithShape="0"/>
          </a:effectLst>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486" name="Google Shape;486;p18"/>
          <p:cNvSpPr txBox="1"/>
          <p:nvPr/>
        </p:nvSpPr>
        <p:spPr>
          <a:xfrm>
            <a:off x="4661620" y="5471601"/>
            <a:ext cx="1710018" cy="147028"/>
          </a:xfrm>
          <a:prstGeom prst="rect">
            <a:avLst/>
          </a:prstGeom>
          <a:noFill/>
          <a:ln>
            <a:noFill/>
          </a:ln>
        </p:spPr>
        <p:txBody>
          <a:bodyPr spcFirstLastPara="1" wrap="square" lIns="0" tIns="0" rIns="0" bIns="0" anchor="t" anchorCtr="0">
            <a:spAutoFit/>
          </a:bodyPr>
          <a:lstStyle/>
          <a:p>
            <a:pPr marL="11206" marR="4483" lvl="0" indent="0" algn="l" rtl="0">
              <a:lnSpc>
                <a:spcPct val="113999"/>
              </a:lnSpc>
              <a:spcBef>
                <a:spcPts val="0"/>
              </a:spcBef>
              <a:spcAft>
                <a:spcPts val="0"/>
              </a:spcAft>
              <a:buNone/>
            </a:pPr>
            <a:r>
              <a:rPr lang="en-US" sz="838">
                <a:solidFill>
                  <a:srgbClr val="FFFFFF"/>
                </a:solidFill>
                <a:latin typeface="Arial"/>
                <a:ea typeface="Arial"/>
                <a:cs typeface="Arial"/>
                <a:sym typeface="Arial"/>
              </a:rPr>
              <a:t>.</a:t>
            </a:r>
            <a:endParaRPr sz="838">
              <a:solidFill>
                <a:schemeClr val="lt1"/>
              </a:solidFill>
              <a:latin typeface="Arial"/>
              <a:ea typeface="Arial"/>
              <a:cs typeface="Arial"/>
              <a:sym typeface="Arial"/>
            </a:endParaRPr>
          </a:p>
        </p:txBody>
      </p:sp>
      <p:sp>
        <p:nvSpPr>
          <p:cNvPr id="487" name="Google Shape;487;p18"/>
          <p:cNvSpPr txBox="1"/>
          <p:nvPr/>
        </p:nvSpPr>
        <p:spPr>
          <a:xfrm>
            <a:off x="6729078" y="5274871"/>
            <a:ext cx="1880347" cy="147028"/>
          </a:xfrm>
          <a:prstGeom prst="rect">
            <a:avLst/>
          </a:prstGeom>
          <a:noFill/>
          <a:ln>
            <a:noFill/>
          </a:ln>
        </p:spPr>
        <p:txBody>
          <a:bodyPr spcFirstLastPara="1" wrap="square" lIns="0" tIns="0" rIns="0" bIns="0" anchor="t" anchorCtr="0">
            <a:spAutoFit/>
          </a:bodyPr>
          <a:lstStyle/>
          <a:p>
            <a:pPr marL="11206" marR="4483" lvl="0" indent="0" algn="l" rtl="0">
              <a:lnSpc>
                <a:spcPct val="113999"/>
              </a:lnSpc>
              <a:spcBef>
                <a:spcPts val="0"/>
              </a:spcBef>
              <a:spcAft>
                <a:spcPts val="0"/>
              </a:spcAft>
              <a:buNone/>
            </a:pPr>
            <a:r>
              <a:rPr lang="en-US" sz="838" u="sng">
                <a:solidFill>
                  <a:srgbClr val="FFFFFF"/>
                </a:solidFill>
                <a:latin typeface="Arial"/>
                <a:ea typeface="Arial"/>
                <a:cs typeface="Arial"/>
                <a:sym typeface="Arial"/>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t>
            </a:r>
            <a:endParaRPr sz="838">
              <a:solidFill>
                <a:schemeClr val="lt1"/>
              </a:solidFill>
              <a:latin typeface="Arial"/>
              <a:ea typeface="Arial"/>
              <a:cs typeface="Arial"/>
              <a:sym typeface="Arial"/>
            </a:endParaRPr>
          </a:p>
        </p:txBody>
      </p:sp>
      <p:sp>
        <p:nvSpPr>
          <p:cNvPr id="488" name="Google Shape;488;p18"/>
          <p:cNvSpPr txBox="1">
            <a:spLocks noGrp="1"/>
          </p:cNvSpPr>
          <p:nvPr>
            <p:ph type="title"/>
          </p:nvPr>
        </p:nvSpPr>
        <p:spPr>
          <a:xfrm>
            <a:off x="181600" y="2883075"/>
            <a:ext cx="8602800" cy="2398200"/>
          </a:xfrm>
          <a:prstGeom prst="rect">
            <a:avLst/>
          </a:prstGeom>
          <a:noFill/>
          <a:ln>
            <a:noFill/>
          </a:ln>
        </p:spPr>
        <p:txBody>
          <a:bodyPr spcFirstLastPara="1" wrap="square" lIns="0" tIns="0" rIns="0" bIns="0" anchor="ctr" anchorCtr="0">
            <a:spAutoFit/>
          </a:bodyPr>
          <a:lstStyle/>
          <a:p>
            <a:pPr marL="11206" lvl="0" indent="0" algn="ctr" rtl="0">
              <a:spcBef>
                <a:spcPts val="0"/>
              </a:spcBef>
              <a:spcAft>
                <a:spcPts val="0"/>
              </a:spcAft>
              <a:buNone/>
            </a:pPr>
            <a:r>
              <a:rPr lang="en-US" sz="2780">
                <a:solidFill>
                  <a:srgbClr val="FFFFFF"/>
                </a:solidFill>
              </a:rPr>
              <a:t>Sign up to receive updates about the Stump Sound Watershed Protection  Plan at: </a:t>
            </a:r>
            <a:endParaRPr sz="2780">
              <a:solidFill>
                <a:schemeClr val="lt1"/>
              </a:solidFill>
            </a:endParaRPr>
          </a:p>
          <a:p>
            <a:pPr marL="11206" lvl="0" indent="0" algn="ctr" rtl="0">
              <a:spcBef>
                <a:spcPts val="0"/>
              </a:spcBef>
              <a:spcAft>
                <a:spcPts val="0"/>
              </a:spcAft>
              <a:buNone/>
            </a:pPr>
            <a:r>
              <a:rPr lang="en-US" sz="1679">
                <a:solidFill>
                  <a:schemeClr val="lt1"/>
                </a:solidFill>
              </a:rPr>
              <a:t>https://www.nccoast.org/protect-the-coast/stormwater/stump-sound-watershed-protection-plan/</a:t>
            </a:r>
            <a:br>
              <a:rPr lang="en-US" sz="1679">
                <a:solidFill>
                  <a:schemeClr val="lt1"/>
                </a:solidFill>
              </a:rPr>
            </a:br>
            <a:r>
              <a:rPr lang="en-US" sz="2780">
                <a:solidFill>
                  <a:srgbClr val="FFFFFF"/>
                </a:solidFill>
              </a:rPr>
              <a:t/>
            </a:r>
            <a:br>
              <a:rPr lang="en-US" sz="2780">
                <a:solidFill>
                  <a:srgbClr val="FFFFFF"/>
                </a:solidFill>
              </a:rPr>
            </a:br>
            <a:r>
              <a:rPr lang="en-US" sz="2780">
                <a:solidFill>
                  <a:srgbClr val="FFC000"/>
                </a:solidFill>
              </a:rPr>
              <a:t/>
            </a:r>
            <a:br>
              <a:rPr lang="en-US" sz="2780">
                <a:solidFill>
                  <a:srgbClr val="FFC000"/>
                </a:solidFill>
              </a:rPr>
            </a:br>
            <a:endParaRPr sz="2780">
              <a:solidFill>
                <a:srgbClr val="FFC000"/>
              </a:solidFill>
            </a:endParaRPr>
          </a:p>
        </p:txBody>
      </p:sp>
      <p:sp>
        <p:nvSpPr>
          <p:cNvPr id="489" name="Google Shape;489;p18"/>
          <p:cNvSpPr txBox="1"/>
          <p:nvPr/>
        </p:nvSpPr>
        <p:spPr>
          <a:xfrm>
            <a:off x="119530" y="4370294"/>
            <a:ext cx="8875200" cy="2025900"/>
          </a:xfrm>
          <a:prstGeom prst="rect">
            <a:avLst/>
          </a:prstGeom>
          <a:noFill/>
          <a:ln>
            <a:noFill/>
          </a:ln>
        </p:spPr>
        <p:txBody>
          <a:bodyPr spcFirstLastPara="1" wrap="square" lIns="0" tIns="0" rIns="0" bIns="0" anchor="t" anchorCtr="0">
            <a:spAutoFit/>
          </a:bodyPr>
          <a:lstStyle/>
          <a:p>
            <a:pPr marL="11206" marR="4483" lvl="0" indent="297532" algn="ctr" rtl="0">
              <a:lnSpc>
                <a:spcPct val="121800"/>
              </a:lnSpc>
              <a:spcBef>
                <a:spcPts val="0"/>
              </a:spcBef>
              <a:spcAft>
                <a:spcPts val="0"/>
              </a:spcAft>
              <a:buNone/>
            </a:pPr>
            <a:r>
              <a:rPr lang="en-US" sz="2118">
                <a:solidFill>
                  <a:srgbClr val="C1DBE3"/>
                </a:solidFill>
                <a:latin typeface="Arial"/>
                <a:ea typeface="Arial"/>
                <a:cs typeface="Arial"/>
                <a:sym typeface="Arial"/>
              </a:rPr>
              <a:t>Look for special reports from </a:t>
            </a:r>
            <a:r>
              <a:rPr lang="en-US" sz="2118" i="1">
                <a:solidFill>
                  <a:srgbClr val="C1DBE3"/>
                </a:solidFill>
                <a:latin typeface="Arial"/>
                <a:ea typeface="Arial"/>
                <a:cs typeface="Arial"/>
                <a:sym typeface="Arial"/>
              </a:rPr>
              <a:t>Coastal Review </a:t>
            </a:r>
            <a:endParaRPr sz="2118" i="1">
              <a:solidFill>
                <a:srgbClr val="C1DBE3"/>
              </a:solidFill>
              <a:latin typeface="Arial"/>
              <a:ea typeface="Arial"/>
              <a:cs typeface="Arial"/>
              <a:sym typeface="Arial"/>
            </a:endParaRPr>
          </a:p>
          <a:p>
            <a:pPr marL="11206" marR="4483" lvl="0" indent="297531" algn="ctr" rtl="0">
              <a:lnSpc>
                <a:spcPct val="121800"/>
              </a:lnSpc>
              <a:spcBef>
                <a:spcPts val="0"/>
              </a:spcBef>
              <a:spcAft>
                <a:spcPts val="0"/>
              </a:spcAft>
              <a:buNone/>
            </a:pPr>
            <a:r>
              <a:rPr lang="en-US" sz="2118">
                <a:solidFill>
                  <a:srgbClr val="C1DBE3"/>
                </a:solidFill>
                <a:latin typeface="Arial"/>
                <a:ea typeface="Arial"/>
                <a:cs typeface="Arial"/>
                <a:sym typeface="Arial"/>
              </a:rPr>
              <a:t>Register  today to receive our daily email of coastal news at:  </a:t>
            </a:r>
            <a:r>
              <a:rPr lang="en-US" sz="2071" b="1">
                <a:solidFill>
                  <a:srgbClr val="C1DBE3"/>
                </a:solidFill>
                <a:latin typeface="Arial"/>
                <a:ea typeface="Arial"/>
                <a:cs typeface="Arial"/>
                <a:sym typeface="Arial"/>
              </a:rPr>
              <a:t>coastalreview.org</a:t>
            </a:r>
            <a:r>
              <a:rPr lang="en-US" sz="2071">
                <a:solidFill>
                  <a:srgbClr val="C1DBE3"/>
                </a:solidFill>
                <a:latin typeface="Arial"/>
                <a:ea typeface="Arial"/>
                <a:cs typeface="Arial"/>
                <a:sym typeface="Arial"/>
              </a:rPr>
              <a:t>.</a:t>
            </a:r>
            <a:endParaRPr sz="2071">
              <a:solidFill>
                <a:srgbClr val="C1DBE3"/>
              </a:solidFill>
              <a:latin typeface="Arial"/>
              <a:ea typeface="Arial"/>
              <a:cs typeface="Arial"/>
              <a:sym typeface="Arial"/>
            </a:endParaRPr>
          </a:p>
          <a:p>
            <a:pPr marL="11206" marR="4483" lvl="0" indent="297531" algn="ctr" rtl="0">
              <a:lnSpc>
                <a:spcPct val="121800"/>
              </a:lnSpc>
              <a:spcBef>
                <a:spcPts val="0"/>
              </a:spcBef>
              <a:spcAft>
                <a:spcPts val="0"/>
              </a:spcAft>
              <a:buNone/>
            </a:pPr>
            <a:r>
              <a:rPr lang="en-US" sz="2471">
                <a:solidFill>
                  <a:srgbClr val="C1DBE3"/>
                </a:solidFill>
              </a:rPr>
              <a:t>Comments, Questions?  </a:t>
            </a:r>
            <a:r>
              <a:rPr lang="en-US" sz="2471" u="sng">
                <a:solidFill>
                  <a:schemeClr val="hlink"/>
                </a:solidFill>
                <a:hlinkClick r:id="rId5"/>
              </a:rPr>
              <a:t>tracys@nccoast.org</a:t>
            </a:r>
            <a:r>
              <a:rPr lang="en-US" sz="2471">
                <a:solidFill>
                  <a:srgbClr val="C1DBE3"/>
                </a:solidFill>
              </a:rPr>
              <a:t> </a:t>
            </a:r>
            <a:endParaRPr sz="2471">
              <a:solidFill>
                <a:srgbClr val="C1DBE3"/>
              </a:solidFill>
            </a:endParaRPr>
          </a:p>
          <a:p>
            <a:pPr marL="11206" marR="4483" lvl="0" indent="297532" algn="ctr" rtl="0">
              <a:lnSpc>
                <a:spcPct val="121800"/>
              </a:lnSpc>
              <a:spcBef>
                <a:spcPts val="0"/>
              </a:spcBef>
              <a:spcAft>
                <a:spcPts val="0"/>
              </a:spcAft>
              <a:buNone/>
            </a:pPr>
            <a:r>
              <a:rPr lang="en-US" sz="2471">
                <a:solidFill>
                  <a:srgbClr val="C1DBE3"/>
                </a:solidFill>
              </a:rPr>
              <a:t>  (910) 509-2838</a:t>
            </a:r>
            <a:endParaRPr sz="2471">
              <a:solidFill>
                <a:srgbClr val="C1DBE3"/>
              </a:solidFill>
            </a:endParaRPr>
          </a:p>
        </p:txBody>
      </p:sp>
      <p:pic>
        <p:nvPicPr>
          <p:cNvPr id="490" name="Google Shape;490;p18" descr="NCCF-logo-stacked-white-NT.png"/>
          <p:cNvPicPr preferRelativeResize="0"/>
          <p:nvPr/>
        </p:nvPicPr>
        <p:blipFill rotWithShape="1">
          <a:blip r:embed="rId6">
            <a:alphaModFix/>
          </a:blip>
          <a:srcRect/>
          <a:stretch/>
        </p:blipFill>
        <p:spPr>
          <a:xfrm>
            <a:off x="3806072" y="417602"/>
            <a:ext cx="1880350" cy="1421946"/>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
          <p:cNvSpPr/>
          <p:nvPr/>
        </p:nvSpPr>
        <p:spPr>
          <a:xfrm>
            <a:off x="3294528" y="2170357"/>
            <a:ext cx="5849471" cy="4687981"/>
          </a:xfrm>
          <a:custGeom>
            <a:avLst/>
            <a:gdLst/>
            <a:ahLst/>
            <a:cxnLst/>
            <a:rect l="l" t="t" r="r" b="b"/>
            <a:pathLst>
              <a:path w="6456045" h="5313045" extrusionOk="0">
                <a:moveTo>
                  <a:pt x="0" y="5312662"/>
                </a:moveTo>
                <a:lnTo>
                  <a:pt x="6455892" y="5312662"/>
                </a:lnTo>
                <a:lnTo>
                  <a:pt x="6455892" y="0"/>
                </a:lnTo>
                <a:lnTo>
                  <a:pt x="0" y="0"/>
                </a:lnTo>
                <a:lnTo>
                  <a:pt x="0" y="5312662"/>
                </a:lnTo>
                <a:close/>
              </a:path>
            </a:pathLst>
          </a:custGeom>
          <a:solidFill>
            <a:srgbClr val="0E3D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3" name="Google Shape;293;p2"/>
          <p:cNvSpPr/>
          <p:nvPr/>
        </p:nvSpPr>
        <p:spPr>
          <a:xfrm>
            <a:off x="3313154" y="1"/>
            <a:ext cx="5696510" cy="2431116"/>
          </a:xfrm>
          <a:custGeom>
            <a:avLst/>
            <a:gdLst/>
            <a:ahLst/>
            <a:cxnLst/>
            <a:rect l="l" t="t" r="r" b="b"/>
            <a:pathLst>
              <a:path w="6456045" h="2755265" extrusionOk="0">
                <a:moveTo>
                  <a:pt x="0" y="2754909"/>
                </a:moveTo>
                <a:lnTo>
                  <a:pt x="6455892" y="2754909"/>
                </a:lnTo>
                <a:lnTo>
                  <a:pt x="6455892" y="0"/>
                </a:lnTo>
                <a:lnTo>
                  <a:pt x="0" y="0"/>
                </a:lnTo>
                <a:lnTo>
                  <a:pt x="0" y="2754909"/>
                </a:lnTo>
                <a:close/>
              </a:path>
            </a:pathLst>
          </a:custGeom>
          <a:solidFill>
            <a:srgbClr val="23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4" name="Google Shape;294;p2"/>
          <p:cNvSpPr/>
          <p:nvPr/>
        </p:nvSpPr>
        <p:spPr>
          <a:xfrm>
            <a:off x="3052162" y="50781"/>
            <a:ext cx="2803712" cy="2317118"/>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5" name="Google Shape;295;p2"/>
          <p:cNvSpPr/>
          <p:nvPr/>
        </p:nvSpPr>
        <p:spPr>
          <a:xfrm>
            <a:off x="5912898" y="0"/>
            <a:ext cx="3174757" cy="233172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6" name="Google Shape;296;p2"/>
          <p:cNvSpPr/>
          <p:nvPr/>
        </p:nvSpPr>
        <p:spPr>
          <a:xfrm>
            <a:off x="134471" y="0"/>
            <a:ext cx="3179109" cy="6858000"/>
          </a:xfrm>
          <a:custGeom>
            <a:avLst/>
            <a:gdLst/>
            <a:ahLst/>
            <a:cxnLst/>
            <a:rect l="l" t="t" r="r" b="b"/>
            <a:pathLst>
              <a:path w="3602990" h="7772400" extrusionOk="0">
                <a:moveTo>
                  <a:pt x="3602507" y="7772400"/>
                </a:moveTo>
                <a:lnTo>
                  <a:pt x="0" y="7772400"/>
                </a:lnTo>
                <a:lnTo>
                  <a:pt x="0" y="0"/>
                </a:lnTo>
                <a:lnTo>
                  <a:pt x="3602507" y="0"/>
                </a:lnTo>
                <a:lnTo>
                  <a:pt x="3602507" y="7772400"/>
                </a:lnTo>
                <a:close/>
              </a:path>
            </a:pathLst>
          </a:custGeom>
          <a:solidFill>
            <a:srgbClr val="23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7" name="Google Shape;297;p2"/>
          <p:cNvSpPr/>
          <p:nvPr/>
        </p:nvSpPr>
        <p:spPr>
          <a:xfrm>
            <a:off x="16810" y="15240"/>
            <a:ext cx="3175073" cy="68580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298" name="Google Shape;298;p2"/>
          <p:cNvSpPr txBox="1"/>
          <p:nvPr/>
        </p:nvSpPr>
        <p:spPr>
          <a:xfrm>
            <a:off x="3431241" y="2587887"/>
            <a:ext cx="2350994" cy="2464457"/>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2118" dirty="0">
                <a:solidFill>
                  <a:srgbClr val="97C6D5"/>
                </a:solidFill>
                <a:latin typeface="Times New Roman"/>
                <a:ea typeface="Times New Roman"/>
                <a:cs typeface="Times New Roman"/>
                <a:sym typeface="Times New Roman"/>
              </a:rPr>
              <a:t>We Collaborate</a:t>
            </a:r>
            <a:endParaRPr sz="2118" dirty="0">
              <a:solidFill>
                <a:schemeClr val="lt1"/>
              </a:solidFill>
              <a:latin typeface="Times New Roman"/>
              <a:ea typeface="Times New Roman"/>
              <a:cs typeface="Times New Roman"/>
              <a:sym typeface="Times New Roman"/>
            </a:endParaRPr>
          </a:p>
          <a:p>
            <a:pPr marL="11206" marR="4483" lvl="0" indent="0" algn="l" rtl="0">
              <a:lnSpc>
                <a:spcPct val="109800"/>
              </a:lnSpc>
              <a:spcBef>
                <a:spcPts val="238"/>
              </a:spcBef>
              <a:spcAft>
                <a:spcPts val="0"/>
              </a:spcAft>
              <a:buNone/>
            </a:pPr>
            <a:endParaRPr sz="1588" dirty="0">
              <a:solidFill>
                <a:srgbClr val="FFFFFF"/>
              </a:solidFill>
              <a:latin typeface="Arial"/>
              <a:ea typeface="Arial"/>
              <a:cs typeface="Arial"/>
              <a:sym typeface="Arial"/>
            </a:endParaRPr>
          </a:p>
          <a:p>
            <a:pPr marL="11206" marR="4483" lvl="0" indent="0" algn="l" rtl="0">
              <a:lnSpc>
                <a:spcPct val="109800"/>
              </a:lnSpc>
              <a:spcBef>
                <a:spcPts val="238"/>
              </a:spcBef>
              <a:spcAft>
                <a:spcPts val="0"/>
              </a:spcAft>
              <a:buNone/>
            </a:pPr>
            <a:r>
              <a:rPr lang="en-US" sz="1765" dirty="0">
                <a:solidFill>
                  <a:srgbClr val="FFFFFF"/>
                </a:solidFill>
                <a:latin typeface="Arial"/>
                <a:ea typeface="Arial"/>
                <a:cs typeface="Arial"/>
                <a:sym typeface="Arial"/>
              </a:rPr>
              <a:t>From community groups to local businesses to research institutions to government agencies. </a:t>
            </a:r>
            <a:endParaRPr sz="1765" dirty="0">
              <a:solidFill>
                <a:srgbClr val="FFFFFF"/>
              </a:solidFill>
              <a:latin typeface="Arial"/>
              <a:ea typeface="Arial"/>
              <a:cs typeface="Arial"/>
              <a:sym typeface="Arial"/>
            </a:endParaRPr>
          </a:p>
          <a:p>
            <a:pPr marL="11206" marR="4483" lvl="0" indent="0" algn="l" rtl="0">
              <a:lnSpc>
                <a:spcPct val="109800"/>
              </a:lnSpc>
              <a:spcBef>
                <a:spcPts val="238"/>
              </a:spcBef>
              <a:spcAft>
                <a:spcPts val="0"/>
              </a:spcAft>
              <a:buNone/>
            </a:pPr>
            <a:r>
              <a:rPr lang="en-US" sz="1765" dirty="0">
                <a:solidFill>
                  <a:srgbClr val="FFFFFF"/>
                </a:solidFill>
                <a:latin typeface="Arial"/>
                <a:ea typeface="Arial"/>
                <a:cs typeface="Arial"/>
                <a:sym typeface="Arial"/>
              </a:rPr>
              <a:t>We achieve long-lasting  results by working together.</a:t>
            </a:r>
            <a:endParaRPr sz="1765" dirty="0">
              <a:solidFill>
                <a:schemeClr val="lt1"/>
              </a:solidFill>
              <a:latin typeface="Arial"/>
              <a:ea typeface="Arial"/>
              <a:cs typeface="Arial"/>
              <a:sym typeface="Arial"/>
            </a:endParaRPr>
          </a:p>
        </p:txBody>
      </p:sp>
      <p:sp>
        <p:nvSpPr>
          <p:cNvPr id="299" name="Google Shape;299;p2"/>
          <p:cNvSpPr txBox="1">
            <a:spLocks noGrp="1"/>
          </p:cNvSpPr>
          <p:nvPr>
            <p:ph type="title"/>
          </p:nvPr>
        </p:nvSpPr>
        <p:spPr>
          <a:xfrm>
            <a:off x="320469" y="69256"/>
            <a:ext cx="2336987" cy="2154436"/>
          </a:xfrm>
          <a:prstGeom prst="rect">
            <a:avLst/>
          </a:prstGeom>
          <a:noFill/>
          <a:ln>
            <a:noFill/>
          </a:ln>
        </p:spPr>
        <p:txBody>
          <a:bodyPr spcFirstLastPara="1" wrap="square" lIns="0" tIns="0" rIns="0" bIns="0" anchor="ctr" anchorCtr="0">
            <a:spAutoFit/>
          </a:bodyPr>
          <a:lstStyle/>
          <a:p>
            <a:pPr marL="11206" lvl="0" indent="0" algn="ctr" rtl="0">
              <a:spcBef>
                <a:spcPts val="0"/>
              </a:spcBef>
              <a:spcAft>
                <a:spcPts val="0"/>
              </a:spcAft>
              <a:buNone/>
            </a:pPr>
            <a:r>
              <a:rPr lang="en-US" sz="2800" dirty="0">
                <a:solidFill>
                  <a:srgbClr val="324F7B"/>
                </a:solidFill>
              </a:rPr>
              <a:t>The North Carolina Coastal </a:t>
            </a:r>
            <a:r>
              <a:rPr lang="en-US" sz="2800" dirty="0" smtClean="0">
                <a:solidFill>
                  <a:srgbClr val="324F7B"/>
                </a:solidFill>
              </a:rPr>
              <a:t>Federation</a:t>
            </a:r>
            <a:br>
              <a:rPr lang="en-US" sz="2800" dirty="0" smtClean="0">
                <a:solidFill>
                  <a:srgbClr val="324F7B"/>
                </a:solidFill>
              </a:rPr>
            </a:br>
            <a:r>
              <a:rPr lang="en-US" sz="2400" dirty="0" smtClean="0">
                <a:solidFill>
                  <a:srgbClr val="324F7B"/>
                </a:solidFill>
              </a:rPr>
              <a:t>www.nccoast.org</a:t>
            </a:r>
            <a:r>
              <a:rPr lang="en-US" sz="2800" dirty="0" smtClean="0">
                <a:solidFill>
                  <a:srgbClr val="324F7B"/>
                </a:solidFill>
              </a:rPr>
              <a:t> </a:t>
            </a:r>
            <a:endParaRPr sz="2800" dirty="0"/>
          </a:p>
        </p:txBody>
      </p:sp>
      <p:sp>
        <p:nvSpPr>
          <p:cNvPr id="300" name="Google Shape;300;p2"/>
          <p:cNvSpPr txBox="1"/>
          <p:nvPr/>
        </p:nvSpPr>
        <p:spPr>
          <a:xfrm>
            <a:off x="529366" y="2545967"/>
            <a:ext cx="2401421" cy="1874616"/>
          </a:xfrm>
          <a:prstGeom prst="rect">
            <a:avLst/>
          </a:prstGeom>
          <a:noFill/>
          <a:ln>
            <a:noFill/>
          </a:ln>
        </p:spPr>
        <p:txBody>
          <a:bodyPr spcFirstLastPara="1" wrap="square" lIns="0" tIns="0" rIns="0" bIns="0" anchor="t" anchorCtr="0">
            <a:spAutoFit/>
          </a:bodyPr>
          <a:lstStyle/>
          <a:p>
            <a:pPr marL="11206" marR="19611" lvl="0" indent="0" algn="l" rtl="0">
              <a:lnSpc>
                <a:spcPct val="104985"/>
              </a:lnSpc>
              <a:spcBef>
                <a:spcPts val="0"/>
              </a:spcBef>
              <a:spcAft>
                <a:spcPts val="0"/>
              </a:spcAft>
              <a:buNone/>
            </a:pPr>
            <a:r>
              <a:rPr lang="en-US" sz="1765" dirty="0">
                <a:solidFill>
                  <a:srgbClr val="003262"/>
                </a:solidFill>
                <a:latin typeface="Arial"/>
                <a:ea typeface="Arial"/>
                <a:cs typeface="Arial"/>
                <a:sym typeface="Arial"/>
              </a:rPr>
              <a:t>Since 1982, the Coastal  Federation has worked to  protect and restore the coastal  water quality and habitats  throughout the N.C. coast.</a:t>
            </a:r>
            <a:endParaRPr sz="1765" dirty="0">
              <a:solidFill>
                <a:schemeClr val="lt1"/>
              </a:solidFill>
              <a:latin typeface="Arial"/>
              <a:ea typeface="Arial"/>
              <a:cs typeface="Arial"/>
              <a:sym typeface="Arial"/>
            </a:endParaRPr>
          </a:p>
          <a:p>
            <a:pPr marL="11206" marR="0" lvl="0" indent="0" algn="l" rtl="0">
              <a:spcBef>
                <a:spcPts val="1138"/>
              </a:spcBef>
              <a:spcAft>
                <a:spcPts val="0"/>
              </a:spcAft>
              <a:buNone/>
            </a:pPr>
            <a:r>
              <a:rPr lang="en-US" sz="1765" dirty="0">
                <a:solidFill>
                  <a:srgbClr val="003262"/>
                </a:solidFill>
                <a:latin typeface="Arial"/>
                <a:ea typeface="Arial"/>
                <a:cs typeface="Arial"/>
                <a:sym typeface="Arial"/>
              </a:rPr>
              <a:t>This is how we do our work:</a:t>
            </a:r>
            <a:endParaRPr sz="1765" dirty="0">
              <a:solidFill>
                <a:schemeClr val="lt1"/>
              </a:solidFill>
              <a:latin typeface="Arial"/>
              <a:ea typeface="Arial"/>
              <a:cs typeface="Arial"/>
              <a:sym typeface="Arial"/>
            </a:endParaRPr>
          </a:p>
        </p:txBody>
      </p:sp>
      <p:sp>
        <p:nvSpPr>
          <p:cNvPr id="301" name="Google Shape;301;p2"/>
          <p:cNvSpPr txBox="1"/>
          <p:nvPr/>
        </p:nvSpPr>
        <p:spPr>
          <a:xfrm>
            <a:off x="5980619" y="2481073"/>
            <a:ext cx="2528700" cy="2120400"/>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2118" dirty="0">
                <a:solidFill>
                  <a:srgbClr val="97C6D5"/>
                </a:solidFill>
                <a:latin typeface="Times New Roman"/>
                <a:ea typeface="Times New Roman"/>
                <a:cs typeface="Times New Roman"/>
                <a:sym typeface="Times New Roman"/>
              </a:rPr>
              <a:t>We Advocate</a:t>
            </a:r>
            <a:endParaRPr sz="2118" dirty="0">
              <a:solidFill>
                <a:schemeClr val="lt1"/>
              </a:solidFill>
              <a:latin typeface="Times New Roman"/>
              <a:ea typeface="Times New Roman"/>
              <a:cs typeface="Times New Roman"/>
              <a:sym typeface="Times New Roman"/>
            </a:endParaRPr>
          </a:p>
          <a:p>
            <a:pPr marL="11206" marR="4483" lvl="0" indent="0" algn="l" rtl="0">
              <a:lnSpc>
                <a:spcPct val="109800"/>
              </a:lnSpc>
              <a:spcBef>
                <a:spcPts val="238"/>
              </a:spcBef>
              <a:spcAft>
                <a:spcPts val="0"/>
              </a:spcAft>
              <a:buNone/>
            </a:pPr>
            <a:endParaRPr sz="1588" dirty="0">
              <a:solidFill>
                <a:srgbClr val="FFFFFF"/>
              </a:solidFill>
              <a:latin typeface="Arial"/>
              <a:ea typeface="Arial"/>
              <a:cs typeface="Arial"/>
              <a:sym typeface="Arial"/>
            </a:endParaRPr>
          </a:p>
          <a:p>
            <a:pPr marL="11206" marR="4483" lvl="0" indent="0" algn="l" rtl="0">
              <a:lnSpc>
                <a:spcPct val="109800"/>
              </a:lnSpc>
              <a:spcBef>
                <a:spcPts val="238"/>
              </a:spcBef>
              <a:spcAft>
                <a:spcPts val="0"/>
              </a:spcAft>
              <a:buNone/>
            </a:pPr>
            <a:r>
              <a:rPr lang="en-US" sz="1765" dirty="0">
                <a:solidFill>
                  <a:srgbClr val="FFFFFF"/>
                </a:solidFill>
                <a:latin typeface="Open Sans"/>
                <a:ea typeface="Open Sans"/>
                <a:cs typeface="Open Sans"/>
                <a:sym typeface="Open Sans"/>
              </a:rPr>
              <a:t>We take action by engaging people from all walks of life in decisions about the future of our coast.</a:t>
            </a:r>
            <a:endParaRPr sz="1765" dirty="0">
              <a:solidFill>
                <a:schemeClr val="lt1"/>
              </a:solidFill>
              <a:latin typeface="Open Sans"/>
              <a:ea typeface="Open Sans"/>
              <a:cs typeface="Open Sans"/>
              <a:sym typeface="Open Sans"/>
            </a:endParaRPr>
          </a:p>
        </p:txBody>
      </p:sp>
      <p:sp>
        <p:nvSpPr>
          <p:cNvPr id="302" name="Google Shape;302;p2"/>
          <p:cNvSpPr txBox="1"/>
          <p:nvPr/>
        </p:nvSpPr>
        <p:spPr>
          <a:xfrm>
            <a:off x="5980619" y="4651429"/>
            <a:ext cx="2554800" cy="26622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1765" dirty="0">
                <a:solidFill>
                  <a:srgbClr val="FFFFFF"/>
                </a:solidFill>
                <a:latin typeface="Open Sans"/>
                <a:ea typeface="Open Sans"/>
                <a:cs typeface="Open Sans"/>
                <a:sym typeface="Open Sans"/>
              </a:rPr>
              <a:t>Our daily presence in the N.C. General  Assembly seeks laws and policies that are in the best interest of the coast  and the communities that depend on it.</a:t>
            </a:r>
            <a:endParaRPr sz="1765" dirty="0">
              <a:solidFill>
                <a:schemeClr val="lt1"/>
              </a:solidFill>
              <a:latin typeface="Open Sans"/>
              <a:ea typeface="Open Sans"/>
              <a:cs typeface="Open Sans"/>
              <a:sym typeface="Open Sans"/>
            </a:endParaRPr>
          </a:p>
          <a:p>
            <a:pPr marL="0" marR="0" lvl="0" indent="0" algn="l" rtl="0">
              <a:spcBef>
                <a:spcPts val="0"/>
              </a:spcBef>
              <a:spcAft>
                <a:spcPts val="0"/>
              </a:spcAft>
              <a:buNone/>
            </a:pPr>
            <a:endParaRPr sz="1588" dirty="0">
              <a:solidFill>
                <a:schemeClr val="lt1"/>
              </a:solidFill>
              <a:latin typeface="Arial"/>
              <a:ea typeface="Arial"/>
              <a:cs typeface="Arial"/>
              <a:sym typeface="Arial"/>
            </a:endParaRPr>
          </a:p>
          <a:p>
            <a:pPr marL="11206" marR="4483" lvl="0" indent="0" algn="l" rtl="0">
              <a:lnSpc>
                <a:spcPct val="109800"/>
              </a:lnSpc>
              <a:spcBef>
                <a:spcPts val="0"/>
              </a:spcBef>
              <a:spcAft>
                <a:spcPts val="0"/>
              </a:spcAft>
              <a:buNone/>
            </a:pPr>
            <a:endParaRPr sz="1588" dirty="0">
              <a:solidFill>
                <a:schemeClr val="lt1"/>
              </a:solidFill>
              <a:latin typeface="Arial"/>
              <a:ea typeface="Arial"/>
              <a:cs typeface="Arial"/>
              <a:sym typeface="Arial"/>
            </a:endParaRPr>
          </a:p>
        </p:txBody>
      </p:sp>
      <p:sp>
        <p:nvSpPr>
          <p:cNvPr id="303" name="Google Shape;303;p2"/>
          <p:cNvSpPr/>
          <p:nvPr/>
        </p:nvSpPr>
        <p:spPr>
          <a:xfrm>
            <a:off x="540572" y="2302482"/>
            <a:ext cx="2675965" cy="0"/>
          </a:xfrm>
          <a:custGeom>
            <a:avLst/>
            <a:gdLst/>
            <a:ahLst/>
            <a:cxnLst/>
            <a:rect l="l" t="t" r="r" b="b"/>
            <a:pathLst>
              <a:path w="3032760" h="120000" extrusionOk="0">
                <a:moveTo>
                  <a:pt x="3032760" y="0"/>
                </a:moveTo>
                <a:lnTo>
                  <a:pt x="0" y="0"/>
                </a:lnTo>
              </a:path>
            </a:pathLst>
          </a:custGeom>
          <a:noFill/>
          <a:ln w="9525" cap="flat" cmpd="sng">
            <a:solidFill>
              <a:srgbClr val="20447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
          <p:cNvSpPr/>
          <p:nvPr/>
        </p:nvSpPr>
        <p:spPr>
          <a:xfrm>
            <a:off x="134471" y="2430802"/>
            <a:ext cx="8875059" cy="4427444"/>
          </a:xfrm>
          <a:custGeom>
            <a:avLst/>
            <a:gdLst/>
            <a:ahLst/>
            <a:cxnLst/>
            <a:rect l="l" t="t" r="r" b="b"/>
            <a:pathLst>
              <a:path w="10058400" h="5017770" extrusionOk="0">
                <a:moveTo>
                  <a:pt x="0" y="5017490"/>
                </a:moveTo>
                <a:lnTo>
                  <a:pt x="10058400" y="5017490"/>
                </a:lnTo>
                <a:lnTo>
                  <a:pt x="10058400" y="0"/>
                </a:lnTo>
                <a:lnTo>
                  <a:pt x="0" y="0"/>
                </a:lnTo>
                <a:lnTo>
                  <a:pt x="0" y="5017490"/>
                </a:lnTo>
                <a:close/>
              </a:path>
            </a:pathLst>
          </a:custGeom>
          <a:solidFill>
            <a:srgbClr val="0E3D6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310" name="Google Shape;310;p3"/>
          <p:cNvSpPr/>
          <p:nvPr/>
        </p:nvSpPr>
        <p:spPr>
          <a:xfrm>
            <a:off x="134471" y="1"/>
            <a:ext cx="8875059" cy="2431116"/>
          </a:xfrm>
          <a:custGeom>
            <a:avLst/>
            <a:gdLst/>
            <a:ahLst/>
            <a:cxnLst/>
            <a:rect l="l" t="t" r="r" b="b"/>
            <a:pathLst>
              <a:path w="10058400" h="2755265" extrusionOk="0">
                <a:moveTo>
                  <a:pt x="10058400" y="2754909"/>
                </a:moveTo>
                <a:lnTo>
                  <a:pt x="0" y="2754909"/>
                </a:lnTo>
                <a:lnTo>
                  <a:pt x="0" y="0"/>
                </a:lnTo>
                <a:lnTo>
                  <a:pt x="10058400" y="0"/>
                </a:lnTo>
                <a:lnTo>
                  <a:pt x="10058400" y="2754909"/>
                </a:lnTo>
                <a:close/>
              </a:path>
            </a:pathLst>
          </a:custGeom>
          <a:solidFill>
            <a:srgbClr val="231F20"/>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311" name="Google Shape;311;p3"/>
          <p:cNvSpPr/>
          <p:nvPr/>
        </p:nvSpPr>
        <p:spPr>
          <a:xfrm>
            <a:off x="134471" y="0"/>
            <a:ext cx="8875059" cy="233172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312" name="Google Shape;312;p3"/>
          <p:cNvSpPr txBox="1"/>
          <p:nvPr/>
        </p:nvSpPr>
        <p:spPr>
          <a:xfrm>
            <a:off x="526676" y="2587887"/>
            <a:ext cx="2441762" cy="1247970"/>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2118">
                <a:solidFill>
                  <a:srgbClr val="97C6D5"/>
                </a:solidFill>
                <a:latin typeface="Times New Roman"/>
                <a:ea typeface="Times New Roman"/>
                <a:cs typeface="Times New Roman"/>
                <a:sym typeface="Times New Roman"/>
              </a:rPr>
              <a:t>We Restore and Protect</a:t>
            </a:r>
            <a:endParaRPr sz="2118">
              <a:solidFill>
                <a:schemeClr val="lt1"/>
              </a:solidFill>
              <a:latin typeface="Times New Roman"/>
              <a:ea typeface="Times New Roman"/>
              <a:cs typeface="Times New Roman"/>
              <a:sym typeface="Times New Roman"/>
            </a:endParaRPr>
          </a:p>
          <a:p>
            <a:pPr marL="11206" marR="4483" lvl="0" indent="0" algn="l" rtl="0">
              <a:lnSpc>
                <a:spcPct val="109800"/>
              </a:lnSpc>
              <a:spcBef>
                <a:spcPts val="238"/>
              </a:spcBef>
              <a:spcAft>
                <a:spcPts val="0"/>
              </a:spcAft>
              <a:buNone/>
            </a:pPr>
            <a:r>
              <a:rPr lang="en-US" sz="1765">
                <a:solidFill>
                  <a:srgbClr val="FFFFFF"/>
                </a:solidFill>
                <a:latin typeface="Arial"/>
                <a:ea typeface="Arial"/>
                <a:cs typeface="Arial"/>
                <a:sym typeface="Arial"/>
              </a:rPr>
              <a:t>In the field, we restore and protect critically important habitats and water quality.  </a:t>
            </a:r>
            <a:endParaRPr sz="1765">
              <a:solidFill>
                <a:schemeClr val="lt1"/>
              </a:solidFill>
              <a:latin typeface="Arial"/>
              <a:ea typeface="Arial"/>
              <a:cs typeface="Arial"/>
              <a:sym typeface="Arial"/>
            </a:endParaRPr>
          </a:p>
        </p:txBody>
      </p:sp>
      <p:sp>
        <p:nvSpPr>
          <p:cNvPr id="313" name="Google Shape;313;p3"/>
          <p:cNvSpPr txBox="1"/>
          <p:nvPr/>
        </p:nvSpPr>
        <p:spPr>
          <a:xfrm>
            <a:off x="489698" y="4397593"/>
            <a:ext cx="2449606" cy="1493999"/>
          </a:xfrm>
          <a:prstGeom prst="rect">
            <a:avLst/>
          </a:prstGeom>
          <a:noFill/>
          <a:ln>
            <a:noFill/>
          </a:ln>
        </p:spPr>
        <p:txBody>
          <a:bodyPr spcFirstLastPara="1" wrap="square" lIns="0" tIns="0" rIns="0" bIns="0" anchor="t" anchorCtr="0">
            <a:spAutoFit/>
          </a:bodyPr>
          <a:lstStyle/>
          <a:p>
            <a:pPr marL="11206" marR="4483" lvl="0" indent="0" algn="l" rtl="0">
              <a:lnSpc>
                <a:spcPct val="109800"/>
              </a:lnSpc>
              <a:spcBef>
                <a:spcPts val="0"/>
              </a:spcBef>
              <a:spcAft>
                <a:spcPts val="0"/>
              </a:spcAft>
              <a:buNone/>
            </a:pPr>
            <a:r>
              <a:rPr lang="en-US" sz="1765">
                <a:solidFill>
                  <a:srgbClr val="FFFFFF"/>
                </a:solidFill>
                <a:latin typeface="Arial"/>
                <a:ea typeface="Arial"/>
                <a:cs typeface="Arial"/>
                <a:sym typeface="Arial"/>
              </a:rPr>
              <a:t>By building and preserving:</a:t>
            </a:r>
            <a:endParaRPr/>
          </a:p>
          <a:p>
            <a:pPr marL="263352" marR="4483" lvl="0" indent="-252146" algn="l" rtl="0">
              <a:lnSpc>
                <a:spcPct val="109800"/>
              </a:lnSpc>
              <a:spcBef>
                <a:spcPts val="0"/>
              </a:spcBef>
              <a:spcAft>
                <a:spcPts val="0"/>
              </a:spcAft>
              <a:buClr>
                <a:srgbClr val="FFFFFF"/>
              </a:buClr>
              <a:buSzPts val="1765"/>
              <a:buFont typeface="Arial"/>
              <a:buChar char="-"/>
            </a:pPr>
            <a:r>
              <a:rPr lang="en-US" sz="1765">
                <a:solidFill>
                  <a:srgbClr val="FFFFFF"/>
                </a:solidFill>
                <a:latin typeface="Arial"/>
                <a:ea typeface="Arial"/>
                <a:cs typeface="Arial"/>
                <a:sym typeface="Arial"/>
              </a:rPr>
              <a:t>living  shorelines</a:t>
            </a:r>
            <a:endParaRPr sz="1765">
              <a:solidFill>
                <a:srgbClr val="FFFFFF"/>
              </a:solidFill>
              <a:latin typeface="Arial"/>
              <a:ea typeface="Arial"/>
              <a:cs typeface="Arial"/>
              <a:sym typeface="Arial"/>
            </a:endParaRPr>
          </a:p>
          <a:p>
            <a:pPr marL="263352" marR="4483" lvl="0" indent="-252146" algn="l" rtl="0">
              <a:lnSpc>
                <a:spcPct val="109800"/>
              </a:lnSpc>
              <a:spcBef>
                <a:spcPts val="0"/>
              </a:spcBef>
              <a:spcAft>
                <a:spcPts val="0"/>
              </a:spcAft>
              <a:buClr>
                <a:srgbClr val="FFFFFF"/>
              </a:buClr>
              <a:buSzPts val="1765"/>
              <a:buFont typeface="Arial"/>
              <a:buChar char="-"/>
            </a:pPr>
            <a:r>
              <a:rPr lang="en-US" sz="1765">
                <a:solidFill>
                  <a:srgbClr val="FFFFFF"/>
                </a:solidFill>
                <a:latin typeface="Arial"/>
                <a:ea typeface="Arial"/>
                <a:cs typeface="Arial"/>
                <a:sym typeface="Arial"/>
              </a:rPr>
              <a:t>oyster reefs</a:t>
            </a:r>
            <a:endParaRPr/>
          </a:p>
          <a:p>
            <a:pPr marL="263352" marR="4483" lvl="0" indent="-252146" algn="l" rtl="0">
              <a:lnSpc>
                <a:spcPct val="109800"/>
              </a:lnSpc>
              <a:spcBef>
                <a:spcPts val="0"/>
              </a:spcBef>
              <a:spcAft>
                <a:spcPts val="0"/>
              </a:spcAft>
              <a:buClr>
                <a:srgbClr val="FFFFFF"/>
              </a:buClr>
              <a:buSzPts val="1765"/>
              <a:buFont typeface="Arial"/>
              <a:buChar char="-"/>
            </a:pPr>
            <a:r>
              <a:rPr lang="en-US" sz="1765">
                <a:solidFill>
                  <a:srgbClr val="FFFFFF"/>
                </a:solidFill>
                <a:latin typeface="Arial"/>
                <a:ea typeface="Arial"/>
                <a:cs typeface="Arial"/>
                <a:sym typeface="Arial"/>
              </a:rPr>
              <a:t>wetlands</a:t>
            </a:r>
            <a:endParaRPr sz="1765">
              <a:solidFill>
                <a:srgbClr val="FFFFFF"/>
              </a:solidFill>
              <a:latin typeface="Arial"/>
              <a:ea typeface="Arial"/>
              <a:cs typeface="Arial"/>
              <a:sym typeface="Arial"/>
            </a:endParaRPr>
          </a:p>
          <a:p>
            <a:pPr marL="263352" marR="4483" lvl="0" indent="-252146" algn="l" rtl="0">
              <a:lnSpc>
                <a:spcPct val="109800"/>
              </a:lnSpc>
              <a:spcBef>
                <a:spcPts val="0"/>
              </a:spcBef>
              <a:spcAft>
                <a:spcPts val="0"/>
              </a:spcAft>
              <a:buClr>
                <a:srgbClr val="FFFFFF"/>
              </a:buClr>
              <a:buSzPts val="1765"/>
              <a:buFont typeface="Arial"/>
              <a:buChar char="-"/>
            </a:pPr>
            <a:r>
              <a:rPr lang="en-US" sz="1765">
                <a:solidFill>
                  <a:srgbClr val="FFFFFF"/>
                </a:solidFill>
                <a:latin typeface="Arial"/>
                <a:ea typeface="Arial"/>
                <a:cs typeface="Arial"/>
                <a:sym typeface="Arial"/>
              </a:rPr>
              <a:t>&amp; native coastal forests </a:t>
            </a:r>
            <a:endParaRPr sz="1765">
              <a:solidFill>
                <a:schemeClr val="lt1"/>
              </a:solidFill>
              <a:latin typeface="Arial"/>
              <a:ea typeface="Arial"/>
              <a:cs typeface="Arial"/>
              <a:sym typeface="Arial"/>
            </a:endParaRPr>
          </a:p>
        </p:txBody>
      </p:sp>
      <p:sp>
        <p:nvSpPr>
          <p:cNvPr id="314" name="Google Shape;314;p3"/>
          <p:cNvSpPr txBox="1"/>
          <p:nvPr/>
        </p:nvSpPr>
        <p:spPr>
          <a:xfrm>
            <a:off x="3294530" y="2554941"/>
            <a:ext cx="2468096" cy="3685304"/>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2118">
                <a:solidFill>
                  <a:srgbClr val="97C6D5"/>
                </a:solidFill>
                <a:latin typeface="Times New Roman"/>
                <a:ea typeface="Times New Roman"/>
                <a:cs typeface="Times New Roman"/>
                <a:sym typeface="Times New Roman"/>
              </a:rPr>
              <a:t>We Educate</a:t>
            </a:r>
            <a:endParaRPr sz="2118">
              <a:solidFill>
                <a:schemeClr val="lt1"/>
              </a:solidFill>
              <a:latin typeface="Times New Roman"/>
              <a:ea typeface="Times New Roman"/>
              <a:cs typeface="Times New Roman"/>
              <a:sym typeface="Times New Roman"/>
            </a:endParaRPr>
          </a:p>
          <a:p>
            <a:pPr marL="263352" marR="4483" lvl="0" indent="-252146" algn="l" rtl="0">
              <a:lnSpc>
                <a:spcPct val="109800"/>
              </a:lnSpc>
              <a:spcBef>
                <a:spcPts val="238"/>
              </a:spcBef>
              <a:spcAft>
                <a:spcPts val="0"/>
              </a:spcAft>
              <a:buClr>
                <a:srgbClr val="FFFFFF"/>
              </a:buClr>
              <a:buSzPts val="1765"/>
              <a:buFont typeface="Arial"/>
              <a:buChar char="-"/>
            </a:pPr>
            <a:r>
              <a:rPr lang="en-US" sz="1765">
                <a:solidFill>
                  <a:srgbClr val="FFFFFF"/>
                </a:solidFill>
                <a:latin typeface="Arial"/>
                <a:ea typeface="Arial"/>
                <a:cs typeface="Arial"/>
                <a:sym typeface="Arial"/>
              </a:rPr>
              <a:t>Service learning and community projects </a:t>
            </a:r>
            <a:br>
              <a:rPr lang="en-US" sz="1765">
                <a:solidFill>
                  <a:srgbClr val="FFFFFF"/>
                </a:solidFill>
                <a:latin typeface="Arial"/>
                <a:ea typeface="Arial"/>
                <a:cs typeface="Arial"/>
                <a:sym typeface="Arial"/>
              </a:rPr>
            </a:br>
            <a:endParaRPr sz="1765">
              <a:solidFill>
                <a:srgbClr val="FFFFFF"/>
              </a:solidFill>
              <a:latin typeface="Arial"/>
              <a:ea typeface="Arial"/>
              <a:cs typeface="Arial"/>
              <a:sym typeface="Arial"/>
            </a:endParaRPr>
          </a:p>
          <a:p>
            <a:pPr marL="263352" marR="4483" lvl="0" indent="-252146" algn="l" rtl="0">
              <a:lnSpc>
                <a:spcPct val="109800"/>
              </a:lnSpc>
              <a:spcBef>
                <a:spcPts val="238"/>
              </a:spcBef>
              <a:spcAft>
                <a:spcPts val="0"/>
              </a:spcAft>
              <a:buClr>
                <a:srgbClr val="FFFFFF"/>
              </a:buClr>
              <a:buSzPts val="1765"/>
              <a:buFont typeface="Arial"/>
              <a:buChar char="-"/>
            </a:pPr>
            <a:r>
              <a:rPr lang="en-US" sz="1765">
                <a:solidFill>
                  <a:srgbClr val="FFFFFF"/>
                </a:solidFill>
                <a:latin typeface="Arial"/>
                <a:ea typeface="Arial"/>
                <a:cs typeface="Arial"/>
                <a:sym typeface="Arial"/>
              </a:rPr>
              <a:t>Outdoor and hands-on education using local environmental issues </a:t>
            </a:r>
            <a:br>
              <a:rPr lang="en-US" sz="1765">
                <a:solidFill>
                  <a:srgbClr val="FFFFFF"/>
                </a:solidFill>
                <a:latin typeface="Arial"/>
                <a:ea typeface="Arial"/>
                <a:cs typeface="Arial"/>
                <a:sym typeface="Arial"/>
              </a:rPr>
            </a:br>
            <a:endParaRPr sz="1765">
              <a:solidFill>
                <a:srgbClr val="FFFFFF"/>
              </a:solidFill>
              <a:latin typeface="Arial"/>
              <a:ea typeface="Arial"/>
              <a:cs typeface="Arial"/>
              <a:sym typeface="Arial"/>
            </a:endParaRPr>
          </a:p>
          <a:p>
            <a:pPr marL="263352" marR="4483" lvl="0" indent="-252146" algn="l" rtl="0">
              <a:lnSpc>
                <a:spcPct val="109800"/>
              </a:lnSpc>
              <a:spcBef>
                <a:spcPts val="238"/>
              </a:spcBef>
              <a:spcAft>
                <a:spcPts val="0"/>
              </a:spcAft>
              <a:buClr>
                <a:srgbClr val="FFFFFF"/>
              </a:buClr>
              <a:buSzPts val="1765"/>
              <a:buFont typeface="Arial"/>
              <a:buChar char="-"/>
            </a:pPr>
            <a:r>
              <a:rPr lang="en-US" sz="1765">
                <a:solidFill>
                  <a:srgbClr val="FFFFFF"/>
                </a:solidFill>
                <a:latin typeface="Arial"/>
                <a:ea typeface="Arial"/>
                <a:cs typeface="Arial"/>
                <a:sym typeface="Arial"/>
              </a:rPr>
              <a:t>Create coastal stewards and informed decision-makers.</a:t>
            </a:r>
            <a:endParaRPr sz="1765">
              <a:solidFill>
                <a:schemeClr val="lt1"/>
              </a:solidFill>
              <a:latin typeface="Arial"/>
              <a:ea typeface="Arial"/>
              <a:cs typeface="Arial"/>
              <a:sym typeface="Arial"/>
            </a:endParaRPr>
          </a:p>
          <a:p>
            <a:pPr marL="11206" marR="4483" lvl="0" indent="0" algn="l" rtl="0">
              <a:lnSpc>
                <a:spcPct val="109800"/>
              </a:lnSpc>
              <a:spcBef>
                <a:spcPts val="238"/>
              </a:spcBef>
              <a:spcAft>
                <a:spcPts val="0"/>
              </a:spcAft>
              <a:buNone/>
            </a:pPr>
            <a:endParaRPr sz="1588">
              <a:solidFill>
                <a:schemeClr val="lt1"/>
              </a:solidFill>
              <a:latin typeface="Arial"/>
              <a:ea typeface="Arial"/>
              <a:cs typeface="Arial"/>
              <a:sym typeface="Arial"/>
            </a:endParaRPr>
          </a:p>
        </p:txBody>
      </p:sp>
      <p:sp>
        <p:nvSpPr>
          <p:cNvPr id="315" name="Google Shape;315;p3"/>
          <p:cNvSpPr txBox="1"/>
          <p:nvPr/>
        </p:nvSpPr>
        <p:spPr>
          <a:xfrm>
            <a:off x="6140824" y="2587888"/>
            <a:ext cx="2461500" cy="3611100"/>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2118">
                <a:solidFill>
                  <a:srgbClr val="97C6D5"/>
                </a:solidFill>
                <a:latin typeface="Times New Roman"/>
                <a:ea typeface="Times New Roman"/>
                <a:cs typeface="Times New Roman"/>
                <a:sym typeface="Times New Roman"/>
              </a:rPr>
              <a:t>We Inform</a:t>
            </a:r>
            <a:endParaRPr sz="2118">
              <a:solidFill>
                <a:schemeClr val="lt1"/>
              </a:solidFill>
              <a:latin typeface="Times New Roman"/>
              <a:ea typeface="Times New Roman"/>
              <a:cs typeface="Times New Roman"/>
              <a:sym typeface="Times New Roman"/>
            </a:endParaRPr>
          </a:p>
          <a:p>
            <a:pPr marL="457200" marR="4483" lvl="0" indent="-340677" algn="l" rtl="0">
              <a:lnSpc>
                <a:spcPct val="109800"/>
              </a:lnSpc>
              <a:spcBef>
                <a:spcPts val="238"/>
              </a:spcBef>
              <a:spcAft>
                <a:spcPts val="0"/>
              </a:spcAft>
              <a:buClr>
                <a:srgbClr val="FFFFFF"/>
              </a:buClr>
              <a:buSzPts val="1765"/>
              <a:buFont typeface="Arial"/>
              <a:buChar char="-"/>
            </a:pPr>
            <a:r>
              <a:rPr lang="en-US" sz="1765">
                <a:solidFill>
                  <a:srgbClr val="FFFFFF"/>
                </a:solidFill>
              </a:rPr>
              <a:t>The </a:t>
            </a:r>
            <a:r>
              <a:rPr lang="en-US" sz="1765">
                <a:solidFill>
                  <a:srgbClr val="FFFFFF"/>
                </a:solidFill>
                <a:latin typeface="Arial"/>
                <a:ea typeface="Arial"/>
                <a:cs typeface="Arial"/>
                <a:sym typeface="Arial"/>
              </a:rPr>
              <a:t>Coastal Review  (CRO), is our award-winning, daily, not-for-profit news and  feature service covering the N.C. coast. </a:t>
            </a:r>
            <a:br>
              <a:rPr lang="en-US" sz="1765">
                <a:solidFill>
                  <a:srgbClr val="FFFFFF"/>
                </a:solidFill>
                <a:latin typeface="Arial"/>
                <a:ea typeface="Arial"/>
                <a:cs typeface="Arial"/>
                <a:sym typeface="Arial"/>
              </a:rPr>
            </a:br>
            <a:r>
              <a:rPr lang="en-US" sz="1765">
                <a:solidFill>
                  <a:srgbClr val="FFFFFF"/>
                </a:solidFill>
                <a:latin typeface="Arial"/>
                <a:ea typeface="Arial"/>
                <a:cs typeface="Arial"/>
                <a:sym typeface="Arial"/>
              </a:rPr>
              <a:t/>
            </a:r>
            <a:br>
              <a:rPr lang="en-US" sz="1765">
                <a:solidFill>
                  <a:srgbClr val="FFFFFF"/>
                </a:solidFill>
                <a:latin typeface="Arial"/>
                <a:ea typeface="Arial"/>
                <a:cs typeface="Arial"/>
                <a:sym typeface="Arial"/>
              </a:rPr>
            </a:br>
            <a:r>
              <a:rPr lang="en-US" sz="1765">
                <a:solidFill>
                  <a:srgbClr val="FFFFFF"/>
                </a:solidFill>
                <a:latin typeface="Arial"/>
                <a:ea typeface="Arial"/>
                <a:cs typeface="Arial"/>
                <a:sym typeface="Arial"/>
              </a:rPr>
              <a:t>- A member of the N.C. Press Association.</a:t>
            </a:r>
            <a:endParaRPr sz="1765">
              <a:solidFill>
                <a:schemeClr val="lt1"/>
              </a:solidFill>
              <a:latin typeface="Arial"/>
              <a:ea typeface="Arial"/>
              <a:cs typeface="Arial"/>
              <a:sym typeface="Arial"/>
            </a:endParaRPr>
          </a:p>
        </p:txBody>
      </p:sp>
      <p:sp>
        <p:nvSpPr>
          <p:cNvPr id="316" name="Google Shape;316;p3"/>
          <p:cNvSpPr/>
          <p:nvPr/>
        </p:nvSpPr>
        <p:spPr>
          <a:xfrm>
            <a:off x="8605670" y="6364943"/>
            <a:ext cx="403971" cy="253813"/>
          </a:xfrm>
          <a:custGeom>
            <a:avLst/>
            <a:gdLst/>
            <a:ahLst/>
            <a:cxnLst/>
            <a:rect l="l" t="t" r="r" b="b"/>
            <a:pathLst>
              <a:path w="457834" h="287654" extrusionOk="0">
                <a:moveTo>
                  <a:pt x="457707" y="0"/>
                </a:moveTo>
                <a:lnTo>
                  <a:pt x="29718" y="0"/>
                </a:lnTo>
                <a:lnTo>
                  <a:pt x="12537" y="464"/>
                </a:lnTo>
                <a:lnTo>
                  <a:pt x="3714" y="3714"/>
                </a:lnTo>
                <a:lnTo>
                  <a:pt x="464" y="12537"/>
                </a:lnTo>
                <a:lnTo>
                  <a:pt x="0" y="29718"/>
                </a:lnTo>
                <a:lnTo>
                  <a:pt x="0" y="257429"/>
                </a:lnTo>
                <a:lnTo>
                  <a:pt x="464" y="274609"/>
                </a:lnTo>
                <a:lnTo>
                  <a:pt x="3714" y="283432"/>
                </a:lnTo>
                <a:lnTo>
                  <a:pt x="12537" y="286682"/>
                </a:lnTo>
                <a:lnTo>
                  <a:pt x="29718" y="287147"/>
                </a:lnTo>
                <a:lnTo>
                  <a:pt x="457707" y="287147"/>
                </a:lnTo>
                <a:lnTo>
                  <a:pt x="457707" y="0"/>
                </a:lnTo>
                <a:close/>
              </a:path>
            </a:pathLst>
          </a:custGeom>
          <a:solidFill>
            <a:srgbClr val="CAAD7F"/>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588">
              <a:solidFill>
                <a:schemeClr val="lt1"/>
              </a:solidFill>
              <a:latin typeface="Arial"/>
              <a:ea typeface="Arial"/>
              <a:cs typeface="Arial"/>
              <a:sym typeface="Arial"/>
            </a:endParaRPr>
          </a:p>
        </p:txBody>
      </p:sp>
      <p:sp>
        <p:nvSpPr>
          <p:cNvPr id="317" name="Google Shape;317;p3"/>
          <p:cNvSpPr txBox="1"/>
          <p:nvPr/>
        </p:nvSpPr>
        <p:spPr>
          <a:xfrm>
            <a:off x="8670664" y="6410325"/>
            <a:ext cx="81243" cy="135743"/>
          </a:xfrm>
          <a:prstGeom prst="rect">
            <a:avLst/>
          </a:prstGeom>
          <a:noFill/>
          <a:ln>
            <a:noFill/>
          </a:ln>
        </p:spPr>
        <p:txBody>
          <a:bodyPr spcFirstLastPara="1" wrap="square" lIns="0" tIns="0" rIns="0" bIns="0" anchor="t" anchorCtr="0">
            <a:spAutoFit/>
          </a:bodyPr>
          <a:lstStyle/>
          <a:p>
            <a:pPr marL="11206" marR="0" lvl="0" indent="0" algn="l" rtl="0">
              <a:spcBef>
                <a:spcPts val="0"/>
              </a:spcBef>
              <a:spcAft>
                <a:spcPts val="0"/>
              </a:spcAft>
              <a:buNone/>
            </a:pPr>
            <a:r>
              <a:rPr lang="en-US" sz="882" b="1">
                <a:solidFill>
                  <a:srgbClr val="FFFFFF"/>
                </a:solidFill>
                <a:latin typeface="Arial"/>
                <a:ea typeface="Arial"/>
                <a:cs typeface="Arial"/>
                <a:sym typeface="Arial"/>
              </a:rPr>
              <a:t>3</a:t>
            </a:r>
            <a:endParaRPr sz="882">
              <a:solidFill>
                <a:schemeClr val="lt1"/>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sp>
        <p:nvSpPr>
          <p:cNvPr id="322" name="Google Shape;322;p4"/>
          <p:cNvSpPr/>
          <p:nvPr/>
        </p:nvSpPr>
        <p:spPr>
          <a:xfrm>
            <a:off x="685800" y="9993"/>
            <a:ext cx="4800600" cy="1333501"/>
          </a:xfrm>
          <a:prstGeom prst="rect">
            <a:avLst/>
          </a:prstGeom>
          <a:noFill/>
          <a:ln>
            <a:noFill/>
          </a:ln>
        </p:spPr>
        <p:txBody>
          <a:bodyPr spcFirstLastPara="1" wrap="square" lIns="67500" tIns="35100" rIns="67500" bIns="35100" anchor="ctr" anchorCtr="0">
            <a:noAutofit/>
          </a:bodyPr>
          <a:lstStyle/>
          <a:p>
            <a:pPr marL="0" marR="0" lvl="0" indent="0" algn="ctr" rtl="0">
              <a:spcBef>
                <a:spcPts val="0"/>
              </a:spcBef>
              <a:spcAft>
                <a:spcPts val="0"/>
              </a:spcAft>
              <a:buNone/>
            </a:pPr>
            <a:r>
              <a:rPr lang="en-US" sz="3200" b="1">
                <a:solidFill>
                  <a:srgbClr val="000000"/>
                </a:solidFill>
                <a:latin typeface="Calibri"/>
                <a:ea typeface="Calibri"/>
                <a:cs typeface="Calibri"/>
                <a:sym typeface="Calibri"/>
              </a:rPr>
              <a:t>Stormwater Runoff</a:t>
            </a:r>
            <a:endParaRPr/>
          </a:p>
        </p:txBody>
      </p:sp>
      <p:sp>
        <p:nvSpPr>
          <p:cNvPr id="323" name="Google Shape;323;p4"/>
          <p:cNvSpPr/>
          <p:nvPr/>
        </p:nvSpPr>
        <p:spPr>
          <a:xfrm>
            <a:off x="108679" y="1022714"/>
            <a:ext cx="5377721" cy="6355546"/>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2400"/>
              <a:buFont typeface="Arial"/>
              <a:buChar char="•"/>
            </a:pPr>
            <a:r>
              <a:rPr lang="en-US" sz="2400" dirty="0">
                <a:solidFill>
                  <a:srgbClr val="000000"/>
                </a:solidFill>
                <a:latin typeface="Calibri"/>
                <a:ea typeface="Calibri"/>
                <a:cs typeface="Calibri"/>
                <a:sym typeface="Calibri"/>
              </a:rPr>
              <a:t>The No. 1 polluter of our coastal waters (</a:t>
            </a:r>
            <a:r>
              <a:rPr lang="en-US" sz="2400" b="1" dirty="0">
                <a:solidFill>
                  <a:srgbClr val="000000"/>
                </a:solidFill>
                <a:latin typeface="Calibri"/>
                <a:ea typeface="Calibri"/>
                <a:cs typeface="Calibri"/>
                <a:sym typeface="Calibri"/>
              </a:rPr>
              <a:t>shellfish closures and swimming advisories</a:t>
            </a:r>
            <a:r>
              <a:rPr lang="en-US" sz="2400" dirty="0">
                <a:solidFill>
                  <a:srgbClr val="000000"/>
                </a:solidFill>
                <a:latin typeface="Calibri"/>
                <a:ea typeface="Calibri"/>
                <a:cs typeface="Calibri"/>
                <a:sym typeface="Calibri"/>
              </a:rPr>
              <a:t>).</a:t>
            </a:r>
            <a:endParaRPr dirty="0"/>
          </a:p>
          <a:p>
            <a:pPr marL="457200" marR="0" lvl="0" indent="-457200" algn="l" rtl="0">
              <a:spcBef>
                <a:spcPts val="1800"/>
              </a:spcBef>
              <a:spcAft>
                <a:spcPts val="0"/>
              </a:spcAft>
              <a:buClr>
                <a:schemeClr val="dk1"/>
              </a:buClr>
              <a:buSzPts val="2400"/>
              <a:buFont typeface="Arial"/>
              <a:buChar char="•"/>
            </a:pPr>
            <a:r>
              <a:rPr lang="en-US" sz="2400" i="1" dirty="0">
                <a:solidFill>
                  <a:schemeClr val="dk1"/>
                </a:solidFill>
                <a:latin typeface="Calibri"/>
                <a:ea typeface="Calibri"/>
                <a:cs typeface="Calibri"/>
                <a:sym typeface="Calibri"/>
              </a:rPr>
              <a:t>What is it? </a:t>
            </a:r>
            <a:r>
              <a:rPr lang="en-US" sz="2400" dirty="0">
                <a:solidFill>
                  <a:schemeClr val="dk1"/>
                </a:solidFill>
                <a:latin typeface="Calibri"/>
                <a:ea typeface="Calibri"/>
                <a:cs typeface="Calibri"/>
                <a:sym typeface="Calibri"/>
              </a:rPr>
              <a:t/>
            </a:r>
            <a:br>
              <a:rPr lang="en-US" sz="2400" dirty="0">
                <a:solidFill>
                  <a:schemeClr val="dk1"/>
                </a:solidFill>
                <a:latin typeface="Calibri"/>
                <a:ea typeface="Calibri"/>
                <a:cs typeface="Calibri"/>
                <a:sym typeface="Calibri"/>
              </a:rPr>
            </a:br>
            <a:r>
              <a:rPr lang="en-US" sz="3200" b="1" dirty="0">
                <a:solidFill>
                  <a:srgbClr val="009972"/>
                </a:solidFill>
                <a:latin typeface="Calibri"/>
                <a:ea typeface="Calibri"/>
                <a:cs typeface="Calibri"/>
                <a:sym typeface="Calibri"/>
              </a:rPr>
              <a:t>Rain + Roof + Road = Runoff</a:t>
            </a:r>
            <a:endParaRPr dirty="0"/>
          </a:p>
          <a:p>
            <a:pPr marL="457200" marR="0" lvl="0" indent="-457200" algn="l" rtl="0">
              <a:spcBef>
                <a:spcPts val="18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Runoff carries bacteria, sediment, freshwater and other pollutants</a:t>
            </a:r>
            <a:endParaRPr sz="2400" dirty="0">
              <a:solidFill>
                <a:schemeClr val="dk1"/>
              </a:solidFill>
              <a:latin typeface="Calibri"/>
              <a:ea typeface="Calibri"/>
              <a:cs typeface="Calibri"/>
              <a:sym typeface="Calibri"/>
            </a:endParaRPr>
          </a:p>
          <a:p>
            <a:pPr marL="457200" marR="0" lvl="0" indent="-457200" algn="l" rtl="0">
              <a:spcBef>
                <a:spcPts val="18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Occurs when land use alters natural hydrology</a:t>
            </a:r>
            <a:endParaRPr dirty="0"/>
          </a:p>
          <a:p>
            <a:pPr marL="457200" marR="0" lvl="0" indent="-457200" algn="l" rtl="0">
              <a:spcBef>
                <a:spcPts val="1800"/>
              </a:spcBef>
              <a:spcAft>
                <a:spcPts val="0"/>
              </a:spcAft>
              <a:buClr>
                <a:schemeClr val="dk1"/>
              </a:buClr>
              <a:buSzPts val="2400"/>
              <a:buFont typeface="Arial"/>
              <a:buChar char="•"/>
            </a:pPr>
            <a:r>
              <a:rPr lang="en-US" sz="2400" dirty="0">
                <a:solidFill>
                  <a:schemeClr val="dk1"/>
                </a:solidFill>
                <a:latin typeface="Calibri"/>
                <a:ea typeface="Calibri"/>
                <a:cs typeface="Calibri"/>
                <a:sym typeface="Calibri"/>
              </a:rPr>
              <a:t>Pollution and flooding = expensive problems for </a:t>
            </a:r>
            <a:r>
              <a:rPr lang="en-US" sz="2400" dirty="0" smtClean="0">
                <a:solidFill>
                  <a:schemeClr val="dk1"/>
                </a:solidFill>
                <a:latin typeface="Calibri"/>
                <a:ea typeface="Calibri"/>
                <a:cs typeface="Calibri"/>
                <a:sym typeface="Calibri"/>
              </a:rPr>
              <a:t>property owners, local </a:t>
            </a:r>
            <a:r>
              <a:rPr lang="en-US" sz="2400" dirty="0">
                <a:solidFill>
                  <a:schemeClr val="dk1"/>
                </a:solidFill>
                <a:latin typeface="Calibri"/>
                <a:ea typeface="Calibri"/>
                <a:cs typeface="Calibri"/>
                <a:sym typeface="Calibri"/>
              </a:rPr>
              <a:t>governments</a:t>
            </a:r>
            <a:endParaRPr sz="2400" dirty="0">
              <a:solidFill>
                <a:schemeClr val="dk1"/>
              </a:solidFill>
              <a:latin typeface="Calibri"/>
              <a:ea typeface="Calibri"/>
              <a:cs typeface="Calibri"/>
              <a:sym typeface="Calibri"/>
            </a:endParaRPr>
          </a:p>
          <a:p>
            <a:pPr marL="0" marR="0" lvl="0" indent="0" algn="l" rtl="0">
              <a:spcBef>
                <a:spcPts val="0"/>
              </a:spcBef>
              <a:spcAft>
                <a:spcPts val="0"/>
              </a:spcAft>
              <a:buNone/>
            </a:pPr>
            <a:endParaRPr sz="1800" dirty="0">
              <a:solidFill>
                <a:srgbClr val="000000"/>
              </a:solidFill>
              <a:latin typeface="Arial"/>
              <a:ea typeface="Arial"/>
              <a:cs typeface="Arial"/>
              <a:sym typeface="Arial"/>
            </a:endParaRPr>
          </a:p>
          <a:p>
            <a:pPr marL="0" marR="0" lvl="0" indent="0" algn="l" rtl="0">
              <a:spcBef>
                <a:spcPts val="0"/>
              </a:spcBef>
              <a:spcAft>
                <a:spcPts val="0"/>
              </a:spcAft>
              <a:buNone/>
            </a:pPr>
            <a:endParaRPr sz="1650" dirty="0">
              <a:solidFill>
                <a:srgbClr val="000000"/>
              </a:solidFill>
              <a:latin typeface="Arial"/>
              <a:ea typeface="Arial"/>
              <a:cs typeface="Arial"/>
              <a:sym typeface="Arial"/>
            </a:endParaRPr>
          </a:p>
          <a:p>
            <a:pPr marL="0" marR="0" lvl="0" indent="0" algn="l" rtl="0">
              <a:spcBef>
                <a:spcPts val="0"/>
              </a:spcBef>
              <a:spcAft>
                <a:spcPts val="0"/>
              </a:spcAft>
              <a:buNone/>
            </a:pPr>
            <a:endParaRPr sz="1650" dirty="0">
              <a:solidFill>
                <a:srgbClr val="000000"/>
              </a:solidFill>
              <a:latin typeface="Arial"/>
              <a:ea typeface="Arial"/>
              <a:cs typeface="Arial"/>
              <a:sym typeface="Arial"/>
            </a:endParaRPr>
          </a:p>
        </p:txBody>
      </p:sp>
      <p:pic>
        <p:nvPicPr>
          <p:cNvPr id="324" name="Google Shape;324;p4" descr="where_stormwater_goes"/>
          <p:cNvPicPr preferRelativeResize="0"/>
          <p:nvPr/>
        </p:nvPicPr>
        <p:blipFill rotWithShape="1">
          <a:blip r:embed="rId3">
            <a:alphaModFix/>
          </a:blip>
          <a:srcRect/>
          <a:stretch/>
        </p:blipFill>
        <p:spPr>
          <a:xfrm>
            <a:off x="5943600" y="177825"/>
            <a:ext cx="3200400" cy="645157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dc36fd334a_0_1"/>
          <p:cNvSpPr txBox="1">
            <a:spLocks noGrp="1"/>
          </p:cNvSpPr>
          <p:nvPr>
            <p:ph type="title"/>
          </p:nvPr>
        </p:nvSpPr>
        <p:spPr>
          <a:xfrm>
            <a:off x="457200" y="179275"/>
            <a:ext cx="8229600" cy="1371600"/>
          </a:xfrm>
          <a:prstGeom prst="rect">
            <a:avLst/>
          </a:prstGeom>
        </p:spPr>
        <p:txBody>
          <a:bodyPr spcFirstLastPara="1" wrap="square" lIns="90000" tIns="46800" rIns="90000" bIns="46800" anchor="ctr" anchorCtr="0">
            <a:noAutofit/>
          </a:bodyPr>
          <a:lstStyle/>
          <a:p>
            <a:pPr marL="0" lvl="0" indent="0" algn="ctr" rtl="0">
              <a:spcBef>
                <a:spcPts val="0"/>
              </a:spcBef>
              <a:spcAft>
                <a:spcPts val="0"/>
              </a:spcAft>
              <a:buClr>
                <a:srgbClr val="000000"/>
              </a:buClr>
              <a:buSzPts val="3200"/>
              <a:buFont typeface="Times New Roman"/>
              <a:buNone/>
            </a:pPr>
            <a:r>
              <a:rPr lang="en-US" sz="3200" b="1" dirty="0">
                <a:latin typeface="Open Sans"/>
                <a:ea typeface="Open Sans"/>
                <a:cs typeface="Open Sans"/>
                <a:sym typeface="Open Sans"/>
              </a:rPr>
              <a:t>A Changing Coastal Landscape</a:t>
            </a:r>
            <a:endParaRPr sz="3200" b="1" dirty="0">
              <a:latin typeface="Open Sans"/>
              <a:ea typeface="Open Sans"/>
              <a:cs typeface="Open Sans"/>
              <a:sym typeface="Open Sans"/>
            </a:endParaRPr>
          </a:p>
          <a:p>
            <a:pPr marL="0" lvl="0" indent="0" algn="ctr" rtl="0">
              <a:spcBef>
                <a:spcPts val="0"/>
              </a:spcBef>
              <a:spcAft>
                <a:spcPts val="0"/>
              </a:spcAft>
              <a:buNone/>
            </a:pPr>
            <a:endParaRPr dirty="0"/>
          </a:p>
        </p:txBody>
      </p:sp>
      <p:pic>
        <p:nvPicPr>
          <p:cNvPr id="331" name="Google Shape;331;gdc36fd334a_0_1"/>
          <p:cNvPicPr preferRelativeResize="0"/>
          <p:nvPr/>
        </p:nvPicPr>
        <p:blipFill rotWithShape="1">
          <a:blip r:embed="rId3">
            <a:alphaModFix/>
          </a:blip>
          <a:srcRect/>
          <a:stretch/>
        </p:blipFill>
        <p:spPr>
          <a:xfrm>
            <a:off x="222220" y="863817"/>
            <a:ext cx="2167420" cy="2389958"/>
          </a:xfrm>
          <a:prstGeom prst="rect">
            <a:avLst/>
          </a:prstGeom>
          <a:noFill/>
          <a:ln>
            <a:noFill/>
          </a:ln>
        </p:spPr>
      </p:pic>
      <p:sp>
        <p:nvSpPr>
          <p:cNvPr id="332" name="Google Shape;332;gdc36fd334a_0_1"/>
          <p:cNvSpPr txBox="1"/>
          <p:nvPr/>
        </p:nvSpPr>
        <p:spPr>
          <a:xfrm>
            <a:off x="257645" y="2819614"/>
            <a:ext cx="2154929"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1800"/>
              <a:buFont typeface="Times New Roman"/>
              <a:buNone/>
            </a:pPr>
            <a:r>
              <a:rPr lang="en-US" sz="1800" b="1" dirty="0">
                <a:solidFill>
                  <a:srgbClr val="FFFF00"/>
                </a:solidFill>
                <a:latin typeface="Open Sans"/>
                <a:ea typeface="Open Sans"/>
                <a:cs typeface="Open Sans"/>
                <a:sym typeface="Open Sans"/>
              </a:rPr>
              <a:t>Howe Creek 1984</a:t>
            </a:r>
            <a:endParaRPr sz="1800" b="1" dirty="0">
              <a:solidFill>
                <a:srgbClr val="FFFF00"/>
              </a:solidFill>
              <a:latin typeface="Open Sans"/>
              <a:ea typeface="Open Sans"/>
              <a:cs typeface="Open Sans"/>
              <a:sym typeface="Open Sans"/>
            </a:endParaRPr>
          </a:p>
        </p:txBody>
      </p:sp>
      <p:pic>
        <p:nvPicPr>
          <p:cNvPr id="333" name="Google Shape;333;gdc36fd334a_0_1"/>
          <p:cNvPicPr preferRelativeResize="0"/>
          <p:nvPr/>
        </p:nvPicPr>
        <p:blipFill rotWithShape="1">
          <a:blip r:embed="rId4">
            <a:alphaModFix/>
          </a:blip>
          <a:srcRect/>
          <a:stretch/>
        </p:blipFill>
        <p:spPr>
          <a:xfrm>
            <a:off x="2794320" y="1105409"/>
            <a:ext cx="2743900" cy="2271875"/>
          </a:xfrm>
          <a:prstGeom prst="rect">
            <a:avLst/>
          </a:prstGeom>
          <a:noFill/>
          <a:ln>
            <a:noFill/>
          </a:ln>
        </p:spPr>
      </p:pic>
      <p:sp>
        <p:nvSpPr>
          <p:cNvPr id="334" name="Google Shape;334;gdc36fd334a_0_1"/>
          <p:cNvSpPr/>
          <p:nvPr/>
        </p:nvSpPr>
        <p:spPr>
          <a:xfrm>
            <a:off x="2190057" y="2049427"/>
            <a:ext cx="708300" cy="390300"/>
          </a:xfrm>
          <a:prstGeom prst="rightArrow">
            <a:avLst>
              <a:gd name="adj1" fmla="val 50000"/>
              <a:gd name="adj2" fmla="val 50000"/>
            </a:avLst>
          </a:prstGeom>
          <a:solidFill>
            <a:srgbClr val="00B050"/>
          </a:solidFill>
          <a:ln w="9525" cap="flat" cmpd="sng">
            <a:solidFill>
              <a:srgbClr val="00B05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800"/>
              <a:buFont typeface="Times New Roman"/>
              <a:buNone/>
            </a:pPr>
            <a:endParaRPr sz="1800">
              <a:solidFill>
                <a:srgbClr val="FFFFFF"/>
              </a:solidFill>
              <a:latin typeface="Arial"/>
              <a:ea typeface="Arial"/>
              <a:cs typeface="Arial"/>
              <a:sym typeface="Arial"/>
            </a:endParaRPr>
          </a:p>
        </p:txBody>
      </p:sp>
      <p:pic>
        <p:nvPicPr>
          <p:cNvPr id="335" name="Google Shape;335;gdc36fd334a_0_1"/>
          <p:cNvPicPr preferRelativeResize="0"/>
          <p:nvPr/>
        </p:nvPicPr>
        <p:blipFill rotWithShape="1">
          <a:blip r:embed="rId5">
            <a:alphaModFix/>
          </a:blip>
          <a:srcRect/>
          <a:stretch/>
        </p:blipFill>
        <p:spPr>
          <a:xfrm>
            <a:off x="5699205" y="871157"/>
            <a:ext cx="2987600" cy="2375302"/>
          </a:xfrm>
          <a:prstGeom prst="rect">
            <a:avLst/>
          </a:prstGeom>
          <a:noFill/>
          <a:ln w="22225" cap="flat" cmpd="sng">
            <a:solidFill>
              <a:schemeClr val="dk1"/>
            </a:solidFill>
            <a:prstDash val="solid"/>
            <a:miter lim="800000"/>
            <a:headEnd type="none" w="sm" len="sm"/>
            <a:tailEnd type="none" w="sm" len="sm"/>
          </a:ln>
        </p:spPr>
      </p:pic>
      <p:pic>
        <p:nvPicPr>
          <p:cNvPr id="336" name="Google Shape;336;gdc36fd334a_0_1" descr="LID-precip"/>
          <p:cNvPicPr preferRelativeResize="0"/>
          <p:nvPr/>
        </p:nvPicPr>
        <p:blipFill rotWithShape="1">
          <a:blip r:embed="rId6">
            <a:alphaModFix/>
          </a:blip>
          <a:srcRect/>
          <a:stretch/>
        </p:blipFill>
        <p:spPr>
          <a:xfrm>
            <a:off x="604332" y="3508109"/>
            <a:ext cx="8282023" cy="3111277"/>
          </a:xfrm>
          <a:prstGeom prst="rect">
            <a:avLst/>
          </a:prstGeom>
          <a:noFill/>
          <a:ln w="25400" cap="flat" cmpd="sng">
            <a:solidFill>
              <a:srgbClr val="000000"/>
            </a:solidFill>
            <a:prstDash val="solid"/>
            <a:miter lim="800000"/>
            <a:headEnd type="none" w="sm" len="sm"/>
            <a:tailEnd type="none" w="sm" len="sm"/>
          </a:ln>
        </p:spPr>
      </p:pic>
      <p:sp>
        <p:nvSpPr>
          <p:cNvPr id="4" name="Rectangle 3"/>
          <p:cNvSpPr/>
          <p:nvPr/>
        </p:nvSpPr>
        <p:spPr>
          <a:xfrm>
            <a:off x="3241779" y="2980729"/>
            <a:ext cx="2148345" cy="369332"/>
          </a:xfrm>
          <a:prstGeom prst="rect">
            <a:avLst/>
          </a:prstGeom>
        </p:spPr>
        <p:txBody>
          <a:bodyPr wrap="none">
            <a:spAutoFit/>
          </a:bodyPr>
          <a:lstStyle/>
          <a:p>
            <a:pPr lvl="0">
              <a:buSzPts val="1800"/>
            </a:pPr>
            <a:r>
              <a:rPr lang="en-US" sz="1800" b="1" dirty="0">
                <a:solidFill>
                  <a:srgbClr val="FFFF00"/>
                </a:solidFill>
                <a:latin typeface="Open Sans"/>
                <a:ea typeface="Open Sans"/>
                <a:cs typeface="Open Sans"/>
                <a:sym typeface="Open Sans"/>
              </a:rPr>
              <a:t>Howe Creek </a:t>
            </a:r>
            <a:r>
              <a:rPr lang="en-US" sz="1800" b="1" dirty="0" smtClean="0">
                <a:solidFill>
                  <a:srgbClr val="FFFF00"/>
                </a:solidFill>
                <a:latin typeface="Open Sans"/>
                <a:ea typeface="Open Sans"/>
                <a:cs typeface="Open Sans"/>
                <a:sym typeface="Open Sans"/>
              </a:rPr>
              <a:t>1999</a:t>
            </a:r>
            <a:endParaRPr lang="en-US" sz="1800" b="1" dirty="0">
              <a:solidFill>
                <a:srgbClr val="FFFF00"/>
              </a:solidFill>
              <a:latin typeface="Open Sans"/>
              <a:ea typeface="Open Sans"/>
              <a:cs typeface="Open Sans"/>
              <a:sym typeface="Open Sans"/>
            </a:endParaRPr>
          </a:p>
        </p:txBody>
      </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6"/>
          <p:cNvSpPr txBox="1">
            <a:spLocks noGrp="1"/>
          </p:cNvSpPr>
          <p:nvPr>
            <p:ph type="title"/>
          </p:nvPr>
        </p:nvSpPr>
        <p:spPr>
          <a:xfrm>
            <a:off x="537557" y="27709"/>
            <a:ext cx="7290054" cy="1499616"/>
          </a:xfrm>
          <a:prstGeom prst="rect">
            <a:avLst/>
          </a:prstGeom>
          <a:noFill/>
          <a:ln>
            <a:noFill/>
          </a:ln>
        </p:spPr>
        <p:txBody>
          <a:bodyPr spcFirstLastPara="1" wrap="square" lIns="91425" tIns="45700" rIns="91425" bIns="45700" anchor="ctr" anchorCtr="0">
            <a:normAutofit/>
          </a:bodyPr>
          <a:lstStyle/>
          <a:p>
            <a:pPr marL="0" lvl="0" indent="0" algn="l" rtl="0">
              <a:lnSpc>
                <a:spcPct val="80000"/>
              </a:lnSpc>
              <a:spcBef>
                <a:spcPts val="0"/>
              </a:spcBef>
              <a:spcAft>
                <a:spcPts val="0"/>
              </a:spcAft>
              <a:buClr>
                <a:srgbClr val="0C0C0C"/>
              </a:buClr>
              <a:buSzPts val="4000"/>
              <a:buFont typeface="Calibri"/>
              <a:buNone/>
            </a:pPr>
            <a:r>
              <a:rPr lang="en-US" b="1" dirty="0"/>
              <a:t>SOLUTION</a:t>
            </a:r>
            <a:endParaRPr dirty="0"/>
          </a:p>
        </p:txBody>
      </p:sp>
      <p:sp>
        <p:nvSpPr>
          <p:cNvPr id="343" name="Google Shape;343;p6"/>
          <p:cNvSpPr txBox="1">
            <a:spLocks noGrp="1"/>
          </p:cNvSpPr>
          <p:nvPr>
            <p:ph type="body" idx="1"/>
          </p:nvPr>
        </p:nvSpPr>
        <p:spPr>
          <a:xfrm>
            <a:off x="521207" y="1408416"/>
            <a:ext cx="8305800" cy="990600"/>
          </a:xfrm>
          <a:prstGeom prst="rect">
            <a:avLst/>
          </a:prstGeom>
          <a:noFill/>
          <a:ln>
            <a:noFill/>
          </a:ln>
        </p:spPr>
        <p:txBody>
          <a:bodyPr spcFirstLastPara="1" wrap="square" lIns="45700" tIns="45700" rIns="45700" bIns="45700" anchor="t" anchorCtr="0">
            <a:normAutofit/>
          </a:bodyPr>
          <a:lstStyle/>
          <a:p>
            <a:pPr marL="0" lvl="0" indent="0" algn="ctr" rtl="0">
              <a:lnSpc>
                <a:spcPct val="90000"/>
              </a:lnSpc>
              <a:spcBef>
                <a:spcPts val="0"/>
              </a:spcBef>
              <a:spcAft>
                <a:spcPts val="0"/>
              </a:spcAft>
              <a:buSzPts val="3200"/>
              <a:buNone/>
            </a:pPr>
            <a:r>
              <a:rPr lang="en-US" sz="3200"/>
              <a:t>Reduce the overall volume of stormwater runoff by focusing on the watershed as a whole</a:t>
            </a:r>
            <a:endParaRPr/>
          </a:p>
          <a:p>
            <a:pPr marL="0" lvl="0" indent="0" algn="l" rtl="0">
              <a:lnSpc>
                <a:spcPct val="90000"/>
              </a:lnSpc>
              <a:spcBef>
                <a:spcPts val="1400"/>
              </a:spcBef>
              <a:spcAft>
                <a:spcPts val="0"/>
              </a:spcAft>
              <a:buSzPts val="3600"/>
              <a:buNone/>
            </a:pPr>
            <a:endParaRPr/>
          </a:p>
        </p:txBody>
      </p:sp>
      <p:grpSp>
        <p:nvGrpSpPr>
          <p:cNvPr id="344" name="Google Shape;344;p6"/>
          <p:cNvGrpSpPr/>
          <p:nvPr/>
        </p:nvGrpSpPr>
        <p:grpSpPr>
          <a:xfrm>
            <a:off x="304800" y="2744143"/>
            <a:ext cx="8698321" cy="3620312"/>
            <a:chOff x="0" y="30149"/>
            <a:chExt cx="3708599" cy="1495425"/>
          </a:xfrm>
        </p:grpSpPr>
        <p:pic>
          <p:nvPicPr>
            <p:cNvPr id="345" name="Google Shape;345;p6" descr="C:\Users\Mariko\AppData\Local\Microsoft\Windows\INetCache\Content.Word\Picture1.png"/>
            <p:cNvPicPr preferRelativeResize="0"/>
            <p:nvPr/>
          </p:nvPicPr>
          <p:blipFill rotWithShape="1">
            <a:blip r:embed="rId3">
              <a:alphaModFix/>
            </a:blip>
            <a:srcRect/>
            <a:stretch/>
          </p:blipFill>
          <p:spPr>
            <a:xfrm>
              <a:off x="0" y="30149"/>
              <a:ext cx="3599180" cy="1495425"/>
            </a:xfrm>
            <a:prstGeom prst="rect">
              <a:avLst/>
            </a:prstGeom>
            <a:noFill/>
            <a:ln>
              <a:noFill/>
            </a:ln>
          </p:spPr>
        </p:pic>
        <p:sp>
          <p:nvSpPr>
            <p:cNvPr id="346" name="Google Shape;346;p6"/>
            <p:cNvSpPr txBox="1"/>
            <p:nvPr/>
          </p:nvSpPr>
          <p:spPr>
            <a:xfrm>
              <a:off x="259908" y="30149"/>
              <a:ext cx="3448691" cy="255800"/>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None/>
              </a:pPr>
              <a:r>
                <a:rPr lang="en-US" sz="3200" b="1" dirty="0" err="1" smtClean="0">
                  <a:solidFill>
                    <a:srgbClr val="276E8B"/>
                  </a:solidFill>
                  <a:latin typeface="Calibri"/>
                  <a:ea typeface="Calibri"/>
                  <a:cs typeface="Calibri"/>
                  <a:sym typeface="Calibri"/>
                </a:rPr>
                <a:t>Stormwater</a:t>
              </a:r>
              <a:r>
                <a:rPr lang="en-US" sz="3200" b="1" dirty="0" smtClean="0">
                  <a:solidFill>
                    <a:srgbClr val="276E8B"/>
                  </a:solidFill>
                  <a:latin typeface="Calibri"/>
                  <a:ea typeface="Calibri"/>
                  <a:cs typeface="Calibri"/>
                  <a:sym typeface="Calibri"/>
                </a:rPr>
                <a:t> </a:t>
              </a:r>
              <a:r>
                <a:rPr lang="en-US" sz="3200" b="1" dirty="0">
                  <a:solidFill>
                    <a:srgbClr val="276E8B"/>
                  </a:solidFill>
                  <a:latin typeface="Calibri"/>
                  <a:ea typeface="Calibri"/>
                  <a:cs typeface="Calibri"/>
                  <a:sym typeface="Calibri"/>
                </a:rPr>
                <a:t>Hydrograph </a:t>
              </a:r>
              <a:r>
                <a:rPr lang="en-US" sz="3200" b="1" dirty="0" smtClean="0">
                  <a:solidFill>
                    <a:srgbClr val="276E8B"/>
                  </a:solidFill>
                  <a:latin typeface="Calibri"/>
                  <a:ea typeface="Calibri"/>
                  <a:cs typeface="Calibri"/>
                  <a:sym typeface="Calibri"/>
                </a:rPr>
                <a:t> </a:t>
              </a:r>
              <a:r>
                <a:rPr lang="en-US" sz="3200" b="1" dirty="0">
                  <a:solidFill>
                    <a:srgbClr val="276E8B"/>
                  </a:solidFill>
                  <a:latin typeface="Calibri"/>
                  <a:ea typeface="Calibri"/>
                  <a:cs typeface="Calibri"/>
                  <a:sym typeface="Calibri"/>
                </a:rPr>
                <a:t>2000-2017</a:t>
              </a:r>
              <a:endParaRPr sz="2800" dirty="0">
                <a:solidFill>
                  <a:schemeClr val="lt1"/>
                </a:solidFill>
                <a:latin typeface="Calibri"/>
                <a:ea typeface="Calibri"/>
                <a:cs typeface="Calibri"/>
                <a:sym typeface="Calibri"/>
              </a:endParaRPr>
            </a:p>
          </p:txBody>
        </p:sp>
      </p:grpSp>
      <p:sp>
        <p:nvSpPr>
          <p:cNvPr id="2" name="Rectangle 1"/>
          <p:cNvSpPr/>
          <p:nvPr/>
        </p:nvSpPr>
        <p:spPr>
          <a:xfrm>
            <a:off x="4454820" y="3275112"/>
            <a:ext cx="234360" cy="307777"/>
          </a:xfrm>
          <a:prstGeom prst="rect">
            <a:avLst/>
          </a:prstGeom>
        </p:spPr>
        <p:txBody>
          <a:bodyPr wrap="none">
            <a:spAutoFit/>
          </a:bodyPr>
          <a:lstStyle/>
          <a:p>
            <a:r>
              <a:rPr lang="en-US" dirty="0"/>
              <a:t> </a:t>
            </a:r>
          </a:p>
        </p:txBody>
      </p:sp>
      <p:sp>
        <p:nvSpPr>
          <p:cNvPr id="3" name="Rectangle 2"/>
          <p:cNvSpPr/>
          <p:nvPr/>
        </p:nvSpPr>
        <p:spPr>
          <a:xfrm>
            <a:off x="4454820" y="3275112"/>
            <a:ext cx="234360" cy="307777"/>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7" descr="Hewletts_Creeks_1981.jpg"/>
          <p:cNvPicPr preferRelativeResize="0"/>
          <p:nvPr/>
        </p:nvPicPr>
        <p:blipFill rotWithShape="1">
          <a:blip r:embed="rId3">
            <a:alphaModFix/>
          </a:blip>
          <a:srcRect/>
          <a:stretch/>
        </p:blipFill>
        <p:spPr>
          <a:xfrm>
            <a:off x="0" y="0"/>
            <a:ext cx="9372600" cy="6858000"/>
          </a:xfrm>
          <a:prstGeom prst="rect">
            <a:avLst/>
          </a:prstGeom>
          <a:noFill/>
          <a:ln>
            <a:noFill/>
          </a:ln>
        </p:spPr>
      </p:pic>
      <p:pic>
        <p:nvPicPr>
          <p:cNvPr id="353" name="Google Shape;353;p7" descr="Hewletts_Creeks_1998.jpg"/>
          <p:cNvPicPr preferRelativeResize="0"/>
          <p:nvPr/>
        </p:nvPicPr>
        <p:blipFill rotWithShape="1">
          <a:blip r:embed="rId4">
            <a:alphaModFix/>
          </a:blip>
          <a:srcRect/>
          <a:stretch/>
        </p:blipFill>
        <p:spPr>
          <a:xfrm>
            <a:off x="0" y="0"/>
            <a:ext cx="9372600" cy="6858000"/>
          </a:xfrm>
          <a:prstGeom prst="rect">
            <a:avLst/>
          </a:prstGeom>
          <a:noFill/>
          <a:ln>
            <a:noFill/>
          </a:ln>
        </p:spPr>
      </p:pic>
      <p:pic>
        <p:nvPicPr>
          <p:cNvPr id="354" name="Google Shape;354;p7" descr="Hewletts_Creeks_2002.jpg"/>
          <p:cNvPicPr preferRelativeResize="0"/>
          <p:nvPr/>
        </p:nvPicPr>
        <p:blipFill rotWithShape="1">
          <a:blip r:embed="rId5">
            <a:alphaModFix/>
          </a:blip>
          <a:srcRect/>
          <a:stretch/>
        </p:blipFill>
        <p:spPr>
          <a:xfrm>
            <a:off x="0" y="0"/>
            <a:ext cx="9372600" cy="6858000"/>
          </a:xfrm>
          <a:prstGeom prst="rect">
            <a:avLst/>
          </a:prstGeom>
          <a:noFill/>
          <a:ln>
            <a:noFill/>
          </a:ln>
        </p:spPr>
      </p:pic>
      <p:pic>
        <p:nvPicPr>
          <p:cNvPr id="355" name="Google Shape;355;p7" descr="Hewletts_Creeks_2006.jpg"/>
          <p:cNvPicPr preferRelativeResize="0"/>
          <p:nvPr/>
        </p:nvPicPr>
        <p:blipFill rotWithShape="1">
          <a:blip r:embed="rId6">
            <a:alphaModFix/>
          </a:blip>
          <a:srcRect/>
          <a:stretch/>
        </p:blipFill>
        <p:spPr>
          <a:xfrm>
            <a:off x="0" y="0"/>
            <a:ext cx="9372600" cy="6858000"/>
          </a:xfrm>
          <a:prstGeom prst="rect">
            <a:avLst/>
          </a:prstGeom>
          <a:noFill/>
          <a:ln>
            <a:noFill/>
          </a:ln>
        </p:spPr>
      </p:pic>
      <p:pic>
        <p:nvPicPr>
          <p:cNvPr id="356" name="Google Shape;356;p7" descr="Hewletts_Creeks_2010.jpg"/>
          <p:cNvPicPr preferRelativeResize="0"/>
          <p:nvPr/>
        </p:nvPicPr>
        <p:blipFill rotWithShape="1">
          <a:blip r:embed="rId7">
            <a:alphaModFix/>
          </a:blip>
          <a:srcRect/>
          <a:stretch/>
        </p:blipFill>
        <p:spPr>
          <a:xfrm>
            <a:off x="0" y="1"/>
            <a:ext cx="9372600" cy="6857999"/>
          </a:xfrm>
          <a:prstGeom prst="rect">
            <a:avLst/>
          </a:prstGeom>
          <a:noFill/>
          <a:ln>
            <a:noFill/>
          </a:ln>
          <a:effectLst>
            <a:outerShdw blurRad="50800" dist="50800" dir="5400000" algn="ctr" rotWithShape="0">
              <a:srgbClr val="000000">
                <a:alpha val="54901"/>
              </a:srgbClr>
            </a:outerShdw>
          </a:effectLst>
        </p:spPr>
      </p:pic>
      <p:graphicFrame>
        <p:nvGraphicFramePr>
          <p:cNvPr id="357" name="Google Shape;357;p7"/>
          <p:cNvGraphicFramePr/>
          <p:nvPr/>
        </p:nvGraphicFramePr>
        <p:xfrm>
          <a:off x="0" y="0"/>
          <a:ext cx="9372600" cy="3616540"/>
        </p:xfrm>
        <a:graphic>
          <a:graphicData uri="http://schemas.openxmlformats.org/drawingml/2006/chart">
            <c:chart xmlns:c="http://schemas.openxmlformats.org/drawingml/2006/chart" xmlns:r="http://schemas.openxmlformats.org/officeDocument/2006/relationships" r:id="rId8"/>
          </a:graphicData>
        </a:graphic>
      </p:graphicFrame>
      <p:sp>
        <p:nvSpPr>
          <p:cNvPr id="358" name="Google Shape;358;p7"/>
          <p:cNvSpPr txBox="1"/>
          <p:nvPr/>
        </p:nvSpPr>
        <p:spPr>
          <a:xfrm>
            <a:off x="1947863" y="2357122"/>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1981</a:t>
            </a:r>
            <a:endParaRPr/>
          </a:p>
        </p:txBody>
      </p:sp>
      <p:sp>
        <p:nvSpPr>
          <p:cNvPr id="359" name="Google Shape;359;p7"/>
          <p:cNvSpPr txBox="1"/>
          <p:nvPr/>
        </p:nvSpPr>
        <p:spPr>
          <a:xfrm>
            <a:off x="1947863" y="1899922"/>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1998</a:t>
            </a:r>
            <a:endParaRPr/>
          </a:p>
        </p:txBody>
      </p:sp>
      <p:sp>
        <p:nvSpPr>
          <p:cNvPr id="360" name="Google Shape;360;p7"/>
          <p:cNvSpPr txBox="1"/>
          <p:nvPr/>
        </p:nvSpPr>
        <p:spPr>
          <a:xfrm>
            <a:off x="1947863" y="1326406"/>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2002</a:t>
            </a:r>
            <a:endParaRPr/>
          </a:p>
        </p:txBody>
      </p:sp>
      <p:sp>
        <p:nvSpPr>
          <p:cNvPr id="361" name="Google Shape;361;p7"/>
          <p:cNvSpPr txBox="1"/>
          <p:nvPr/>
        </p:nvSpPr>
        <p:spPr>
          <a:xfrm>
            <a:off x="1995091" y="928432"/>
            <a:ext cx="1039019" cy="400110"/>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2006</a:t>
            </a:r>
            <a:endParaRPr/>
          </a:p>
        </p:txBody>
      </p:sp>
      <p:sp>
        <p:nvSpPr>
          <p:cNvPr id="362" name="Google Shape;362;p7"/>
          <p:cNvSpPr txBox="1"/>
          <p:nvPr/>
        </p:nvSpPr>
        <p:spPr>
          <a:xfrm>
            <a:off x="1947863" y="533400"/>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2010</a:t>
            </a:r>
            <a:endParaRPr/>
          </a:p>
        </p:txBody>
      </p:sp>
      <p:sp>
        <p:nvSpPr>
          <p:cNvPr id="363" name="Google Shape;363;p7"/>
          <p:cNvSpPr txBox="1"/>
          <p:nvPr/>
        </p:nvSpPr>
        <p:spPr>
          <a:xfrm>
            <a:off x="7239000" y="6485964"/>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2010</a:t>
            </a:r>
            <a:endParaRPr/>
          </a:p>
        </p:txBody>
      </p:sp>
      <p:cxnSp>
        <p:nvCxnSpPr>
          <p:cNvPr id="364" name="Google Shape;364;p7"/>
          <p:cNvCxnSpPr/>
          <p:nvPr/>
        </p:nvCxnSpPr>
        <p:spPr>
          <a:xfrm flipH="1">
            <a:off x="7239000" y="5181600"/>
            <a:ext cx="152400" cy="381000"/>
          </a:xfrm>
          <a:prstGeom prst="straightConnector1">
            <a:avLst/>
          </a:prstGeom>
          <a:noFill/>
          <a:ln w="38100" cap="flat" cmpd="sng">
            <a:solidFill>
              <a:srgbClr val="000000"/>
            </a:solidFill>
            <a:prstDash val="solid"/>
            <a:round/>
            <a:headEnd type="none" w="sm" len="sm"/>
            <a:tailEnd type="none" w="sm" len="sm"/>
          </a:ln>
        </p:spPr>
      </p:cxnSp>
      <p:sp>
        <p:nvSpPr>
          <p:cNvPr id="365" name="Google Shape;365;p7"/>
          <p:cNvSpPr txBox="1"/>
          <p:nvPr/>
        </p:nvSpPr>
        <p:spPr>
          <a:xfrm>
            <a:off x="6400800" y="5486400"/>
            <a:ext cx="1133475" cy="4001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Arial Black"/>
                <a:ea typeface="Arial Black"/>
                <a:cs typeface="Arial Black"/>
                <a:sym typeface="Arial Black"/>
              </a:rPr>
              <a:t>1981</a:t>
            </a:r>
            <a:endParaRPr/>
          </a:p>
        </p:txBody>
      </p:sp>
      <p:sp>
        <p:nvSpPr>
          <p:cNvPr id="366" name="Google Shape;366;p7"/>
          <p:cNvSpPr txBox="1"/>
          <p:nvPr/>
        </p:nvSpPr>
        <p:spPr>
          <a:xfrm>
            <a:off x="0" y="3546833"/>
            <a:ext cx="9372600" cy="400110"/>
          </a:xfrm>
          <a:prstGeom prst="rect">
            <a:avLst/>
          </a:prstGeom>
          <a:solidFill>
            <a:schemeClr val="lt1">
              <a:alpha val="69803"/>
            </a:schemeClr>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a:solidFill>
                  <a:schemeClr val="dk1"/>
                </a:solidFill>
                <a:latin typeface="Twentieth Century"/>
                <a:ea typeface="Twentieth Century"/>
                <a:cs typeface="Twentieth Century"/>
                <a:sym typeface="Twentieth Century"/>
              </a:rPr>
              <a:t>CHANGES IN SHELLFISH CLOSURE BOUNDARIES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5">
                                            <p:txEl>
                                              <p:pRg st="0" end="0"/>
                                            </p:txEl>
                                          </p:spTgt>
                                        </p:tgtEl>
                                        <p:attrNameLst>
                                          <p:attrName>style.visibility</p:attrName>
                                        </p:attrNameLst>
                                      </p:cBhvr>
                                      <p:to>
                                        <p:strVal val="visible"/>
                                      </p:to>
                                    </p:set>
                                    <p:animEffect transition="in" filter="fade">
                                      <p:cBhvr>
                                        <p:cTn id="7" dur="10"/>
                                        <p:tgtEl>
                                          <p:spTgt spid="36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58">
                                            <p:txEl>
                                              <p:pRg st="0" end="0"/>
                                            </p:txEl>
                                          </p:spTgt>
                                        </p:tgtEl>
                                        <p:attrNameLst>
                                          <p:attrName>style.visibility</p:attrName>
                                        </p:attrNameLst>
                                      </p:cBhvr>
                                      <p:to>
                                        <p:strVal val="visible"/>
                                      </p:to>
                                    </p:set>
                                    <p:animEffect transition="in" filter="fade">
                                      <p:cBhvr>
                                        <p:cTn id="10" dur="2000"/>
                                        <p:tgtEl>
                                          <p:spTgt spid="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3"/>
                                        </p:tgtEl>
                                        <p:attrNameLst>
                                          <p:attrName>style.visibility</p:attrName>
                                        </p:attrNameLst>
                                      </p:cBhvr>
                                      <p:to>
                                        <p:strVal val="visible"/>
                                      </p:to>
                                    </p:set>
                                    <p:animEffect transition="in" filter="fade">
                                      <p:cBhvr>
                                        <p:cTn id="15" dur="2000"/>
                                        <p:tgtEl>
                                          <p:spTgt spid="353"/>
                                        </p:tgtEl>
                                      </p:cBhvr>
                                    </p:animEffect>
                                  </p:childTnLst>
                                </p:cTn>
                              </p:par>
                              <p:par>
                                <p:cTn id="16" presetID="10" presetClass="entr" presetSubtype="0" fill="hold" nodeType="withEffect">
                                  <p:stCondLst>
                                    <p:cond delay="0"/>
                                  </p:stCondLst>
                                  <p:childTnLst>
                                    <p:set>
                                      <p:cBhvr>
                                        <p:cTn id="17" dur="1" fill="hold">
                                          <p:stCondLst>
                                            <p:cond delay="0"/>
                                          </p:stCondLst>
                                        </p:cTn>
                                        <p:tgtEl>
                                          <p:spTgt spid="359">
                                            <p:txEl>
                                              <p:pRg st="0" end="0"/>
                                            </p:txEl>
                                          </p:spTgt>
                                        </p:tgtEl>
                                        <p:attrNameLst>
                                          <p:attrName>style.visibility</p:attrName>
                                        </p:attrNameLst>
                                      </p:cBhvr>
                                      <p:to>
                                        <p:strVal val="visible"/>
                                      </p:to>
                                    </p:set>
                                    <p:animEffect transition="in" filter="fade">
                                      <p:cBhvr>
                                        <p:cTn id="18" dur="2000"/>
                                        <p:tgtEl>
                                          <p:spTgt spid="35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4"/>
                                        </p:tgtEl>
                                        <p:attrNameLst>
                                          <p:attrName>style.visibility</p:attrName>
                                        </p:attrNameLst>
                                      </p:cBhvr>
                                      <p:to>
                                        <p:strVal val="visible"/>
                                      </p:to>
                                    </p:set>
                                    <p:animEffect transition="in" filter="fade">
                                      <p:cBhvr>
                                        <p:cTn id="23" dur="2000"/>
                                        <p:tgtEl>
                                          <p:spTgt spid="354"/>
                                        </p:tgtEl>
                                      </p:cBhvr>
                                    </p:animEffect>
                                  </p:childTnLst>
                                </p:cTn>
                              </p:par>
                              <p:par>
                                <p:cTn id="24" presetID="10" presetClass="entr" presetSubtype="0" fill="hold" nodeType="withEffect">
                                  <p:stCondLst>
                                    <p:cond delay="0"/>
                                  </p:stCondLst>
                                  <p:childTnLst>
                                    <p:set>
                                      <p:cBhvr>
                                        <p:cTn id="25" dur="1" fill="hold">
                                          <p:stCondLst>
                                            <p:cond delay="0"/>
                                          </p:stCondLst>
                                        </p:cTn>
                                        <p:tgtEl>
                                          <p:spTgt spid="360">
                                            <p:txEl>
                                              <p:pRg st="0" end="0"/>
                                            </p:txEl>
                                          </p:spTgt>
                                        </p:tgtEl>
                                        <p:attrNameLst>
                                          <p:attrName>style.visibility</p:attrName>
                                        </p:attrNameLst>
                                      </p:cBhvr>
                                      <p:to>
                                        <p:strVal val="visible"/>
                                      </p:to>
                                    </p:set>
                                    <p:animEffect transition="in" filter="fade">
                                      <p:cBhvr>
                                        <p:cTn id="26" dur="2000"/>
                                        <p:tgtEl>
                                          <p:spTgt spid="36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5"/>
                                        </p:tgtEl>
                                        <p:attrNameLst>
                                          <p:attrName>style.visibility</p:attrName>
                                        </p:attrNameLst>
                                      </p:cBhvr>
                                      <p:to>
                                        <p:strVal val="visible"/>
                                      </p:to>
                                    </p:set>
                                    <p:animEffect transition="in" filter="fade">
                                      <p:cBhvr>
                                        <p:cTn id="31" dur="2000"/>
                                        <p:tgtEl>
                                          <p:spTgt spid="355"/>
                                        </p:tgtEl>
                                      </p:cBhvr>
                                    </p:animEffect>
                                  </p:childTnLst>
                                </p:cTn>
                              </p:par>
                              <p:par>
                                <p:cTn id="32" presetID="10" presetClass="entr" presetSubtype="0" fill="hold" nodeType="withEffect">
                                  <p:stCondLst>
                                    <p:cond delay="0"/>
                                  </p:stCondLst>
                                  <p:childTnLst>
                                    <p:set>
                                      <p:cBhvr>
                                        <p:cTn id="33" dur="1" fill="hold">
                                          <p:stCondLst>
                                            <p:cond delay="0"/>
                                          </p:stCondLst>
                                        </p:cTn>
                                        <p:tgtEl>
                                          <p:spTgt spid="361">
                                            <p:txEl>
                                              <p:pRg st="0" end="0"/>
                                            </p:txEl>
                                          </p:spTgt>
                                        </p:tgtEl>
                                        <p:attrNameLst>
                                          <p:attrName>style.visibility</p:attrName>
                                        </p:attrNameLst>
                                      </p:cBhvr>
                                      <p:to>
                                        <p:strVal val="visible"/>
                                      </p:to>
                                    </p:set>
                                    <p:animEffect transition="in" filter="fade">
                                      <p:cBhvr>
                                        <p:cTn id="34" dur="2000"/>
                                        <p:tgtEl>
                                          <p:spTgt spid="36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62">
                                            <p:txEl>
                                              <p:pRg st="0" end="0"/>
                                            </p:txEl>
                                          </p:spTgt>
                                        </p:tgtEl>
                                        <p:attrNameLst>
                                          <p:attrName>style.visibility</p:attrName>
                                        </p:attrNameLst>
                                      </p:cBhvr>
                                      <p:to>
                                        <p:strVal val="visible"/>
                                      </p:to>
                                    </p:set>
                                    <p:animEffect transition="in" filter="fade">
                                      <p:cBhvr>
                                        <p:cTn id="39" dur="2000"/>
                                        <p:tgtEl>
                                          <p:spTgt spid="362">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56"/>
                                        </p:tgtEl>
                                        <p:attrNameLst>
                                          <p:attrName>style.visibility</p:attrName>
                                        </p:attrNameLst>
                                      </p:cBhvr>
                                      <p:to>
                                        <p:strVal val="visible"/>
                                      </p:to>
                                    </p:set>
                                    <p:animEffect transition="in" filter="fade">
                                      <p:cBhvr>
                                        <p:cTn id="42" dur="500"/>
                                        <p:tgtEl>
                                          <p:spTgt spid="356"/>
                                        </p:tgtEl>
                                      </p:cBhvr>
                                    </p:animEffect>
                                  </p:childTnLst>
                                </p:cTn>
                              </p:par>
                              <p:par>
                                <p:cTn id="43" presetID="10" presetClass="entr" presetSubtype="0" fill="hold" nodeType="withEffect">
                                  <p:stCondLst>
                                    <p:cond delay="0"/>
                                  </p:stCondLst>
                                  <p:childTnLst>
                                    <p:set>
                                      <p:cBhvr>
                                        <p:cTn id="44" dur="1" fill="hold">
                                          <p:stCondLst>
                                            <p:cond delay="0"/>
                                          </p:stCondLst>
                                        </p:cTn>
                                        <p:tgtEl>
                                          <p:spTgt spid="363">
                                            <p:txEl>
                                              <p:pRg st="0" end="0"/>
                                            </p:txEl>
                                          </p:spTgt>
                                        </p:tgtEl>
                                        <p:attrNameLst>
                                          <p:attrName>style.visibility</p:attrName>
                                        </p:attrNameLst>
                                      </p:cBhvr>
                                      <p:to>
                                        <p:strVal val="visible"/>
                                      </p:to>
                                    </p:set>
                                    <p:animEffect transition="in" filter="fade">
                                      <p:cBhvr>
                                        <p:cTn id="45" dur="2000"/>
                                        <p:tgtEl>
                                          <p:spTgt spid="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371"/>
        <p:cNvGrpSpPr/>
        <p:nvPr/>
      </p:nvGrpSpPr>
      <p:grpSpPr>
        <a:xfrm>
          <a:off x="0" y="0"/>
          <a:ext cx="0" cy="0"/>
          <a:chOff x="0" y="0"/>
          <a:chExt cx="0" cy="0"/>
        </a:xfrm>
      </p:grpSpPr>
      <p:sp>
        <p:nvSpPr>
          <p:cNvPr id="372" name="Google Shape;372;p8"/>
          <p:cNvSpPr/>
          <p:nvPr/>
        </p:nvSpPr>
        <p:spPr>
          <a:xfrm>
            <a:off x="1428750" y="2286000"/>
            <a:ext cx="2800350" cy="3143250"/>
          </a:xfrm>
          <a:prstGeom prst="rect">
            <a:avLst/>
          </a:prstGeom>
          <a:noFill/>
          <a:ln>
            <a:noFill/>
          </a:ln>
        </p:spPr>
        <p:txBody>
          <a:bodyPr spcFirstLastPara="1" wrap="square" lIns="67500" tIns="35100" rIns="67500" bIns="35100" anchor="t" anchorCtr="0">
            <a:noAutofit/>
          </a:bodyPr>
          <a:lstStyle/>
          <a:p>
            <a:pPr marL="254794" marR="0" lvl="0" indent="-254794" algn="l" rtl="0">
              <a:spcBef>
                <a:spcPts val="0"/>
              </a:spcBef>
              <a:spcAft>
                <a:spcPts val="0"/>
              </a:spcAft>
              <a:buNone/>
            </a:pPr>
            <a:endParaRPr sz="1500">
              <a:solidFill>
                <a:srgbClr val="000000"/>
              </a:solidFill>
              <a:latin typeface="Open Sans Light"/>
              <a:ea typeface="Open Sans Light"/>
              <a:cs typeface="Open Sans Light"/>
              <a:sym typeface="Open Sans Light"/>
            </a:endParaRPr>
          </a:p>
        </p:txBody>
      </p:sp>
      <p:sp>
        <p:nvSpPr>
          <p:cNvPr id="373" name="Google Shape;373;p8"/>
          <p:cNvSpPr/>
          <p:nvPr/>
        </p:nvSpPr>
        <p:spPr>
          <a:xfrm>
            <a:off x="-304800" y="111715"/>
            <a:ext cx="9632831" cy="928275"/>
          </a:xfrm>
          <a:prstGeom prst="rect">
            <a:avLst/>
          </a:prstGeom>
          <a:noFill/>
          <a:ln>
            <a:noFill/>
          </a:ln>
        </p:spPr>
        <p:txBody>
          <a:bodyPr spcFirstLastPara="1" wrap="square" lIns="67500" tIns="35100" rIns="67500" bIns="35100" anchor="ctr" anchorCtr="0">
            <a:noAutofit/>
          </a:bodyPr>
          <a:lstStyle/>
          <a:p>
            <a:pPr marL="0" marR="0" lvl="0" indent="0" algn="ctr" rtl="0">
              <a:spcBef>
                <a:spcPts val="0"/>
              </a:spcBef>
              <a:spcAft>
                <a:spcPts val="0"/>
              </a:spcAft>
              <a:buNone/>
            </a:pPr>
            <a:r>
              <a:rPr lang="en-US" sz="2800" b="1">
                <a:solidFill>
                  <a:srgbClr val="000000"/>
                </a:solidFill>
                <a:latin typeface="Calibri"/>
                <a:ea typeface="Calibri"/>
                <a:cs typeface="Calibri"/>
                <a:sym typeface="Calibri"/>
              </a:rPr>
              <a:t>Conventional Watershed Management </a:t>
            </a:r>
            <a:endParaRPr sz="2800" b="1">
              <a:solidFill>
                <a:srgbClr val="000000"/>
              </a:solidFill>
              <a:latin typeface="Calibri"/>
              <a:ea typeface="Calibri"/>
              <a:cs typeface="Calibri"/>
              <a:sym typeface="Calibri"/>
            </a:endParaRPr>
          </a:p>
        </p:txBody>
      </p:sp>
      <p:sp>
        <p:nvSpPr>
          <p:cNvPr id="374" name="Google Shape;374;p8"/>
          <p:cNvSpPr/>
          <p:nvPr/>
        </p:nvSpPr>
        <p:spPr>
          <a:xfrm>
            <a:off x="1371600" y="2147881"/>
            <a:ext cx="2971800" cy="9325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3300">
              <a:solidFill>
                <a:srgbClr val="000000"/>
              </a:solidFill>
              <a:latin typeface="Calibri"/>
              <a:ea typeface="Calibri"/>
              <a:cs typeface="Calibri"/>
              <a:sym typeface="Calibri"/>
            </a:endParaRPr>
          </a:p>
          <a:p>
            <a:pPr marL="0" marR="0" lvl="0" indent="0" algn="l" rtl="0">
              <a:spcBef>
                <a:spcPts val="360"/>
              </a:spcBef>
              <a:spcAft>
                <a:spcPts val="0"/>
              </a:spcAft>
              <a:buNone/>
            </a:pPr>
            <a:endParaRPr sz="1800">
              <a:solidFill>
                <a:srgbClr val="000000"/>
              </a:solidFill>
              <a:latin typeface="Calibri"/>
              <a:ea typeface="Calibri"/>
              <a:cs typeface="Calibri"/>
              <a:sym typeface="Calibri"/>
            </a:endParaRPr>
          </a:p>
        </p:txBody>
      </p:sp>
      <p:sp>
        <p:nvSpPr>
          <p:cNvPr id="375" name="Google Shape;375;p8"/>
          <p:cNvSpPr/>
          <p:nvPr/>
        </p:nvSpPr>
        <p:spPr>
          <a:xfrm>
            <a:off x="5715000" y="2134031"/>
            <a:ext cx="2114550" cy="323165"/>
          </a:xfrm>
          <a:prstGeom prst="rect">
            <a:avLst/>
          </a:prstGeom>
          <a:noFill/>
          <a:ln>
            <a:noFill/>
          </a:ln>
        </p:spPr>
        <p:txBody>
          <a:bodyPr spcFirstLastPara="1" wrap="square" lIns="91425" tIns="45700" rIns="91425" bIns="45700" anchor="t" anchorCtr="0">
            <a:spAutoFit/>
          </a:bodyPr>
          <a:lstStyle/>
          <a:p>
            <a:pPr marL="685800" marR="0" lvl="1" indent="-247650" algn="l" rtl="0">
              <a:spcBef>
                <a:spcPts val="0"/>
              </a:spcBef>
              <a:spcAft>
                <a:spcPts val="0"/>
              </a:spcAft>
              <a:buClr>
                <a:schemeClr val="lt1"/>
              </a:buClr>
              <a:buSzPts val="1500"/>
              <a:buFont typeface="Courier New"/>
              <a:buNone/>
            </a:pPr>
            <a:endParaRPr sz="1500" b="0" i="0" u="none" strike="noStrike" cap="none">
              <a:solidFill>
                <a:srgbClr val="000000"/>
              </a:solidFill>
              <a:latin typeface="Calibri"/>
              <a:ea typeface="Calibri"/>
              <a:cs typeface="Calibri"/>
              <a:sym typeface="Calibri"/>
            </a:endParaRPr>
          </a:p>
        </p:txBody>
      </p:sp>
      <p:pic>
        <p:nvPicPr>
          <p:cNvPr id="376" name="Google Shape;376;p8" descr="I:\work\LID\photos\exxondownspout.jpg"/>
          <p:cNvPicPr preferRelativeResize="0"/>
          <p:nvPr/>
        </p:nvPicPr>
        <p:blipFill rotWithShape="1">
          <a:blip r:embed="rId3">
            <a:alphaModFix/>
          </a:blip>
          <a:srcRect/>
          <a:stretch/>
        </p:blipFill>
        <p:spPr>
          <a:xfrm>
            <a:off x="565530" y="917415"/>
            <a:ext cx="2104120" cy="2906817"/>
          </a:xfrm>
          <a:prstGeom prst="rect">
            <a:avLst/>
          </a:prstGeom>
          <a:noFill/>
          <a:ln w="12700" cap="flat" cmpd="sng">
            <a:solidFill>
              <a:schemeClr val="dk1"/>
            </a:solidFill>
            <a:prstDash val="solid"/>
            <a:round/>
            <a:headEnd type="none" w="sm" len="sm"/>
            <a:tailEnd type="none" w="sm" len="sm"/>
          </a:ln>
        </p:spPr>
      </p:pic>
      <p:pic>
        <p:nvPicPr>
          <p:cNvPr id="377" name="Google Shape;377;p8" descr="G:\LK\LID\photos\photos for presentations\cm may10 021.jpg"/>
          <p:cNvPicPr preferRelativeResize="0"/>
          <p:nvPr/>
        </p:nvPicPr>
        <p:blipFill rotWithShape="1">
          <a:blip r:embed="rId4">
            <a:alphaModFix/>
          </a:blip>
          <a:srcRect/>
          <a:stretch/>
        </p:blipFill>
        <p:spPr>
          <a:xfrm>
            <a:off x="1025125" y="3716325"/>
            <a:ext cx="3070809" cy="2794299"/>
          </a:xfrm>
          <a:prstGeom prst="rect">
            <a:avLst/>
          </a:prstGeom>
          <a:noFill/>
          <a:ln w="12700" cap="flat" cmpd="sng">
            <a:solidFill>
              <a:srgbClr val="000000"/>
            </a:solidFill>
            <a:prstDash val="solid"/>
            <a:round/>
            <a:headEnd type="none" w="sm" len="sm"/>
            <a:tailEnd type="none" w="sm" len="sm"/>
          </a:ln>
        </p:spPr>
      </p:pic>
      <p:pic>
        <p:nvPicPr>
          <p:cNvPr id="378" name="Google Shape;378;p8" descr="image002_004.jpg"/>
          <p:cNvPicPr preferRelativeResize="0"/>
          <p:nvPr/>
        </p:nvPicPr>
        <p:blipFill rotWithShape="1">
          <a:blip r:embed="rId5">
            <a:alphaModFix/>
          </a:blip>
          <a:srcRect l="2542" t="4348" r="2541" b="1993"/>
          <a:stretch/>
        </p:blipFill>
        <p:spPr>
          <a:xfrm>
            <a:off x="4551241" y="3831787"/>
            <a:ext cx="3455185" cy="2563375"/>
          </a:xfrm>
          <a:prstGeom prst="rect">
            <a:avLst/>
          </a:prstGeom>
          <a:noFill/>
          <a:ln w="12700" cap="flat" cmpd="sng">
            <a:solidFill>
              <a:schemeClr val="dk1"/>
            </a:solidFill>
            <a:prstDash val="solid"/>
            <a:round/>
            <a:headEnd type="none" w="sm" len="sm"/>
            <a:tailEnd type="none" w="sm" len="sm"/>
          </a:ln>
        </p:spPr>
      </p:pic>
      <p:pic>
        <p:nvPicPr>
          <p:cNvPr id="379" name="Google Shape;379;p8"/>
          <p:cNvPicPr preferRelativeResize="0"/>
          <p:nvPr/>
        </p:nvPicPr>
        <p:blipFill rotWithShape="1">
          <a:blip r:embed="rId6">
            <a:alphaModFix/>
          </a:blip>
          <a:srcRect/>
          <a:stretch/>
        </p:blipFill>
        <p:spPr>
          <a:xfrm>
            <a:off x="4708642" y="1039990"/>
            <a:ext cx="3886200" cy="2915490"/>
          </a:xfrm>
          <a:prstGeom prst="rect">
            <a:avLst/>
          </a:prstGeom>
          <a:noFill/>
          <a:ln>
            <a:noFill/>
          </a:ln>
        </p:spPr>
      </p:pic>
      <p:pic>
        <p:nvPicPr>
          <p:cNvPr id="380" name="Google Shape;380;p8"/>
          <p:cNvPicPr preferRelativeResize="0"/>
          <p:nvPr/>
        </p:nvPicPr>
        <p:blipFill rotWithShape="1">
          <a:blip r:embed="rId7">
            <a:alphaModFix/>
          </a:blip>
          <a:srcRect/>
          <a:stretch/>
        </p:blipFill>
        <p:spPr>
          <a:xfrm>
            <a:off x="3028200" y="2501725"/>
            <a:ext cx="1321910" cy="1214600"/>
          </a:xfrm>
          <a:prstGeom prst="rect">
            <a:avLst/>
          </a:prstGeom>
          <a:noFill/>
          <a:ln>
            <a:noFill/>
          </a:ln>
        </p:spPr>
      </p:pic>
      <p:pic>
        <p:nvPicPr>
          <p:cNvPr id="381" name="Google Shape;381;p8"/>
          <p:cNvPicPr preferRelativeResize="0"/>
          <p:nvPr/>
        </p:nvPicPr>
        <p:blipFill rotWithShape="1">
          <a:blip r:embed="rId8">
            <a:alphaModFix/>
          </a:blip>
          <a:srcRect/>
          <a:stretch/>
        </p:blipFill>
        <p:spPr>
          <a:xfrm>
            <a:off x="2800776" y="1111438"/>
            <a:ext cx="1750463" cy="1318842"/>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9"/>
          <p:cNvPicPr preferRelativeResize="0"/>
          <p:nvPr/>
        </p:nvPicPr>
        <p:blipFill rotWithShape="1">
          <a:blip r:embed="rId3">
            <a:alphaModFix/>
          </a:blip>
          <a:srcRect/>
          <a:stretch/>
        </p:blipFill>
        <p:spPr>
          <a:xfrm>
            <a:off x="5105400" y="847182"/>
            <a:ext cx="1896110" cy="2525275"/>
          </a:xfrm>
          <a:prstGeom prst="rect">
            <a:avLst/>
          </a:prstGeom>
          <a:noFill/>
          <a:ln>
            <a:noFill/>
          </a:ln>
        </p:spPr>
      </p:pic>
      <p:pic>
        <p:nvPicPr>
          <p:cNvPr id="387" name="Google Shape;387;p9"/>
          <p:cNvPicPr preferRelativeResize="0"/>
          <p:nvPr/>
        </p:nvPicPr>
        <p:blipFill rotWithShape="1">
          <a:blip r:embed="rId4">
            <a:alphaModFix/>
          </a:blip>
          <a:srcRect/>
          <a:stretch/>
        </p:blipFill>
        <p:spPr>
          <a:xfrm>
            <a:off x="838200" y="3669609"/>
            <a:ext cx="3836985" cy="2875097"/>
          </a:xfrm>
          <a:prstGeom prst="rect">
            <a:avLst/>
          </a:prstGeom>
          <a:noFill/>
          <a:ln>
            <a:noFill/>
          </a:ln>
        </p:spPr>
      </p:pic>
      <p:pic>
        <p:nvPicPr>
          <p:cNvPr id="388" name="Google Shape;388;p9"/>
          <p:cNvPicPr preferRelativeResize="0"/>
          <p:nvPr/>
        </p:nvPicPr>
        <p:blipFill rotWithShape="1">
          <a:blip r:embed="rId5">
            <a:alphaModFix/>
          </a:blip>
          <a:srcRect/>
          <a:stretch/>
        </p:blipFill>
        <p:spPr>
          <a:xfrm>
            <a:off x="4838102" y="3614394"/>
            <a:ext cx="3734119" cy="2800590"/>
          </a:xfrm>
          <a:prstGeom prst="rect">
            <a:avLst/>
          </a:prstGeom>
          <a:noFill/>
          <a:ln>
            <a:noFill/>
          </a:ln>
        </p:spPr>
      </p:pic>
      <p:pic>
        <p:nvPicPr>
          <p:cNvPr id="389" name="Google Shape;389;p9"/>
          <p:cNvPicPr preferRelativeResize="0"/>
          <p:nvPr/>
        </p:nvPicPr>
        <p:blipFill rotWithShape="1">
          <a:blip r:embed="rId6">
            <a:alphaModFix/>
          </a:blip>
          <a:srcRect/>
          <a:stretch/>
        </p:blipFill>
        <p:spPr>
          <a:xfrm>
            <a:off x="7065645" y="862691"/>
            <a:ext cx="1863090" cy="2484120"/>
          </a:xfrm>
          <a:prstGeom prst="rect">
            <a:avLst/>
          </a:prstGeom>
          <a:noFill/>
          <a:ln>
            <a:noFill/>
          </a:ln>
        </p:spPr>
      </p:pic>
      <p:sp>
        <p:nvSpPr>
          <p:cNvPr id="390" name="Google Shape;390;p9"/>
          <p:cNvSpPr/>
          <p:nvPr/>
        </p:nvSpPr>
        <p:spPr>
          <a:xfrm>
            <a:off x="196085" y="174108"/>
            <a:ext cx="8958201" cy="566271"/>
          </a:xfrm>
          <a:prstGeom prst="rect">
            <a:avLst/>
          </a:prstGeom>
          <a:noFill/>
          <a:ln>
            <a:noFill/>
          </a:ln>
        </p:spPr>
        <p:txBody>
          <a:bodyPr spcFirstLastPara="1" wrap="square" lIns="67500" tIns="35100" rIns="67500" bIns="35100" anchor="ctr" anchorCtr="0">
            <a:noAutofit/>
          </a:bodyPr>
          <a:lstStyle/>
          <a:p>
            <a:pPr marL="0" marR="0" lvl="0" indent="0" algn="ctr" rtl="0">
              <a:spcBef>
                <a:spcPts val="0"/>
              </a:spcBef>
              <a:spcAft>
                <a:spcPts val="0"/>
              </a:spcAft>
              <a:buNone/>
            </a:pPr>
            <a:r>
              <a:rPr lang="en-US" sz="2800" b="1">
                <a:solidFill>
                  <a:srgbClr val="000000"/>
                </a:solidFill>
                <a:latin typeface="Calibri"/>
                <a:ea typeface="Calibri"/>
                <a:cs typeface="Calibri"/>
                <a:sym typeface="Calibri"/>
              </a:rPr>
              <a:t>Nature- Based Watershed Management </a:t>
            </a:r>
            <a:endParaRPr sz="2800" b="1">
              <a:solidFill>
                <a:srgbClr val="000000"/>
              </a:solidFill>
              <a:latin typeface="Calibri"/>
              <a:ea typeface="Calibri"/>
              <a:cs typeface="Calibri"/>
              <a:sym typeface="Calibri"/>
            </a:endParaRPr>
          </a:p>
        </p:txBody>
      </p:sp>
      <p:pic>
        <p:nvPicPr>
          <p:cNvPr id="391" name="Google Shape;391;p9"/>
          <p:cNvPicPr preferRelativeResize="0"/>
          <p:nvPr/>
        </p:nvPicPr>
        <p:blipFill rotWithShape="1">
          <a:blip r:embed="rId7">
            <a:alphaModFix/>
          </a:blip>
          <a:srcRect/>
          <a:stretch/>
        </p:blipFill>
        <p:spPr>
          <a:xfrm>
            <a:off x="705763" y="862691"/>
            <a:ext cx="3969422" cy="297739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Integral">
  <a:themeElements>
    <a:clrScheme name="Custom 17">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17_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Quotable">
  <a:themeElements>
    <a:clrScheme name="Custom 18">
      <a:dk1>
        <a:srgbClr val="000000"/>
      </a:dk1>
      <a:lt1>
        <a:srgbClr val="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FFFFFF"/>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TotalTime>
  <Words>1460</Words>
  <Application>Microsoft Office PowerPoint</Application>
  <PresentationFormat>On-screen Show (4:3)</PresentationFormat>
  <Paragraphs>143</Paragraphs>
  <Slides>15</Slides>
  <Notes>14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Open Sans Light</vt:lpstr>
      <vt:lpstr>Calibri</vt:lpstr>
      <vt:lpstr>Twentieth Century</vt:lpstr>
      <vt:lpstr>SimSun</vt:lpstr>
      <vt:lpstr>Times New Roman</vt:lpstr>
      <vt:lpstr>Open Sans</vt:lpstr>
      <vt:lpstr>Courier New</vt:lpstr>
      <vt:lpstr>Arial Black</vt:lpstr>
      <vt:lpstr>Garamond</vt:lpstr>
      <vt:lpstr>Noto Sans Symbols</vt:lpstr>
      <vt:lpstr>Integral</vt:lpstr>
      <vt:lpstr>2017_theme</vt:lpstr>
      <vt:lpstr>Quotable</vt:lpstr>
      <vt:lpstr>Stump Sound Watershed Protection Planning  </vt:lpstr>
      <vt:lpstr>The North Carolina Coastal Federation www.nccoast.org </vt:lpstr>
      <vt:lpstr>PowerPoint Presentation</vt:lpstr>
      <vt:lpstr>PowerPoint Presentation</vt:lpstr>
      <vt:lpstr>A Changing Coastal Landscape </vt:lpstr>
      <vt:lpstr>SOLUTION</vt:lpstr>
      <vt:lpstr>PowerPoint Presentation</vt:lpstr>
      <vt:lpstr>PowerPoint Presentation</vt:lpstr>
      <vt:lpstr>PowerPoint Presentation</vt:lpstr>
      <vt:lpstr>PowerPoint Presentation</vt:lpstr>
      <vt:lpstr>How Can We Better Protect  Stump Sound? </vt:lpstr>
      <vt:lpstr>PowerPoint Presentation</vt:lpstr>
      <vt:lpstr>First Steps in Planning Process Include</vt:lpstr>
      <vt:lpstr>Steps for Establishing Stormwater Volume Reduction and Plan Development (2021-2023)</vt:lpstr>
      <vt:lpstr>Sign up to receive updates about the Stump Sound Watershed Protection  Plan at:  https://www.nccoast.org/protect-the-coast/stormwater/stump-sound-watershed-protection-plan/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Stump Sound Watershed Protection Planning</dc:title>
  <dc:creator>Anita Lancaster</dc:creator>
  <cp:lastModifiedBy>Tracy Skrabal</cp:lastModifiedBy>
  <cp:revision>7</cp:revision>
  <dcterms:created xsi:type="dcterms:W3CDTF">2010-01-13T17:11:41Z</dcterms:created>
  <dcterms:modified xsi:type="dcterms:W3CDTF">2021-05-27T03:18:42Z</dcterms:modified>
</cp:coreProperties>
</file>